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7.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8.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831" r:id="rId5"/>
    <p:sldMasterId id="2147483808" r:id="rId6"/>
    <p:sldMasterId id="2147483823" r:id="rId7"/>
    <p:sldMasterId id="2147483896" r:id="rId8"/>
    <p:sldMasterId id="2147483931" r:id="rId9"/>
    <p:sldMasterId id="2147483967" r:id="rId10"/>
    <p:sldMasterId id="2147483992" r:id="rId11"/>
    <p:sldMasterId id="2147484014" r:id="rId12"/>
  </p:sldMasterIdLst>
  <p:notesMasterIdLst>
    <p:notesMasterId r:id="rId39"/>
  </p:notesMasterIdLst>
  <p:handoutMasterIdLst>
    <p:handoutMasterId r:id="rId40"/>
  </p:handoutMasterIdLst>
  <p:sldIdLst>
    <p:sldId id="456" r:id="rId13"/>
    <p:sldId id="256" r:id="rId14"/>
    <p:sldId id="257" r:id="rId15"/>
    <p:sldId id="461" r:id="rId16"/>
    <p:sldId id="462" r:id="rId17"/>
    <p:sldId id="463" r:id="rId18"/>
    <p:sldId id="448" r:id="rId19"/>
    <p:sldId id="450" r:id="rId20"/>
    <p:sldId id="2508" r:id="rId21"/>
    <p:sldId id="2507" r:id="rId22"/>
    <p:sldId id="2502" r:id="rId23"/>
    <p:sldId id="2511" r:id="rId24"/>
    <p:sldId id="400" r:id="rId25"/>
    <p:sldId id="402" r:id="rId26"/>
    <p:sldId id="457" r:id="rId27"/>
    <p:sldId id="432" r:id="rId28"/>
    <p:sldId id="390" r:id="rId29"/>
    <p:sldId id="387" r:id="rId30"/>
    <p:sldId id="403" r:id="rId31"/>
    <p:sldId id="459" r:id="rId32"/>
    <p:sldId id="460" r:id="rId33"/>
    <p:sldId id="458" r:id="rId34"/>
    <p:sldId id="2512" r:id="rId35"/>
    <p:sldId id="2513" r:id="rId36"/>
    <p:sldId id="466" r:id="rId37"/>
    <p:sldId id="398" r:id="rId38"/>
  </p:sldIdLst>
  <p:sldSz cx="12192000" cy="6858000"/>
  <p:notesSz cx="7026275" cy="9312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evalo, Lauren S." initials="ALS" lastIdx="108" clrIdx="0">
    <p:extLst>
      <p:ext uri="{19B8F6BF-5375-455C-9EA6-DF929625EA0E}">
        <p15:presenceInfo xmlns:p15="http://schemas.microsoft.com/office/powerpoint/2012/main" userId="S::larevalo@mitre.org::bd392961-27f7-4dd5-888f-48e6cea3af4c" providerId="AD"/>
      </p:ext>
    </p:extLst>
  </p:cmAuthor>
  <p:cmAuthor id="2" name="Microsoft Office User" initials="MOU" lastIdx="7" clrIdx="1">
    <p:extLst>
      <p:ext uri="{19B8F6BF-5375-455C-9EA6-DF929625EA0E}">
        <p15:presenceInfo xmlns:p15="http://schemas.microsoft.com/office/powerpoint/2012/main" userId="Microsoft Office User" providerId="None"/>
      </p:ext>
    </p:extLst>
  </p:cmAuthor>
  <p:cmAuthor id="3" name="Moody, Aaron" initials="MA" lastIdx="1" clrIdx="2">
    <p:extLst>
      <p:ext uri="{19B8F6BF-5375-455C-9EA6-DF929625EA0E}">
        <p15:presenceInfo xmlns:p15="http://schemas.microsoft.com/office/powerpoint/2012/main" userId="S::AMOODY@MITRE.ORG::6a4dbdb7-d515-4f75-b580-b04fae79ba6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5B94"/>
    <a:srgbClr val="D4D3D4"/>
    <a:srgbClr val="0B2338"/>
    <a:srgbClr val="FF40FF"/>
    <a:srgbClr val="F790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A80695-720C-43C1-9A42-3A9602B277B4}" v="20" dt="2022-09-26T17:26:18.4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15" autoAdjust="0"/>
    <p:restoredTop sz="75376" autoAdjust="0"/>
  </p:normalViewPr>
  <p:slideViewPr>
    <p:cSldViewPr snapToGrid="0" snapToObjects="1" showGuides="1">
      <p:cViewPr varScale="1">
        <p:scale>
          <a:sx n="122" d="100"/>
          <a:sy n="122" d="100"/>
        </p:scale>
        <p:origin x="1680" y="1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203"/>
    </p:cViewPr>
  </p:sorterViewPr>
  <p:notesViewPr>
    <p:cSldViewPr snapToGrid="0" snapToObjects="1">
      <p:cViewPr varScale="1">
        <p:scale>
          <a:sx n="43" d="100"/>
          <a:sy n="43" d="100"/>
        </p:scale>
        <p:origin x="2768"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notesMaster" Target="notesMasters/notesMaster1.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microsoft.com/office/2016/11/relationships/changesInfo" Target="changesInfos/changesInfo1.xml"/><Relationship Id="rId20" Type="http://schemas.openxmlformats.org/officeDocument/2006/relationships/slide" Target="slides/slide8.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zifa Haque" userId="5ffa1746-6762-459d-90e2-372a7fd0fb01" providerId="ADAL" clId="{51A80695-720C-43C1-9A42-3A9602B277B4}"/>
    <pc:docChg chg="undo custSel addSld delSld modSld sldOrd">
      <pc:chgData name="Nazifa Haque" userId="5ffa1746-6762-459d-90e2-372a7fd0fb01" providerId="ADAL" clId="{51A80695-720C-43C1-9A42-3A9602B277B4}" dt="2022-09-26T17:31:00.442" v="81" actId="14100"/>
      <pc:docMkLst>
        <pc:docMk/>
      </pc:docMkLst>
      <pc:sldChg chg="modNotesTx">
        <pc:chgData name="Nazifa Haque" userId="5ffa1746-6762-459d-90e2-372a7fd0fb01" providerId="ADAL" clId="{51A80695-720C-43C1-9A42-3A9602B277B4}" dt="2022-09-26T17:28:31.433" v="69"/>
        <pc:sldMkLst>
          <pc:docMk/>
          <pc:sldMk cId="4262324519" sldId="257"/>
        </pc:sldMkLst>
      </pc:sldChg>
      <pc:sldChg chg="modNotesTx">
        <pc:chgData name="Nazifa Haque" userId="5ffa1746-6762-459d-90e2-372a7fd0fb01" providerId="ADAL" clId="{51A80695-720C-43C1-9A42-3A9602B277B4}" dt="2022-09-26T17:29:19.426" v="76"/>
        <pc:sldMkLst>
          <pc:docMk/>
          <pc:sldMk cId="1219783748" sldId="448"/>
        </pc:sldMkLst>
      </pc:sldChg>
      <pc:sldChg chg="add del setBg modNotes">
        <pc:chgData name="Nazifa Haque" userId="5ffa1746-6762-459d-90e2-372a7fd0fb01" providerId="ADAL" clId="{51A80695-720C-43C1-9A42-3A9602B277B4}" dt="2022-09-26T17:25:27.154" v="48"/>
        <pc:sldMkLst>
          <pc:docMk/>
          <pc:sldMk cId="4239261907" sldId="452"/>
        </pc:sldMkLst>
      </pc:sldChg>
      <pc:sldChg chg="add del">
        <pc:chgData name="Nazifa Haque" userId="5ffa1746-6762-459d-90e2-372a7fd0fb01" providerId="ADAL" clId="{51A80695-720C-43C1-9A42-3A9602B277B4}" dt="2022-09-26T17:26:18.342" v="56"/>
        <pc:sldMkLst>
          <pc:docMk/>
          <pc:sldMk cId="1981514357" sldId="453"/>
        </pc:sldMkLst>
      </pc:sldChg>
      <pc:sldChg chg="modNotesTx">
        <pc:chgData name="Nazifa Haque" userId="5ffa1746-6762-459d-90e2-372a7fd0fb01" providerId="ADAL" clId="{51A80695-720C-43C1-9A42-3A9602B277B4}" dt="2022-09-26T17:28:49.218" v="71"/>
        <pc:sldMkLst>
          <pc:docMk/>
          <pc:sldMk cId="1075820995" sldId="461"/>
        </pc:sldMkLst>
      </pc:sldChg>
      <pc:sldChg chg="ord modNotesTx">
        <pc:chgData name="Nazifa Haque" userId="5ffa1746-6762-459d-90e2-372a7fd0fb01" providerId="ADAL" clId="{51A80695-720C-43C1-9A42-3A9602B277B4}" dt="2022-09-26T17:29:01.922" v="74"/>
        <pc:sldMkLst>
          <pc:docMk/>
          <pc:sldMk cId="3271605236" sldId="462"/>
        </pc:sldMkLst>
      </pc:sldChg>
      <pc:sldChg chg="ord modNotesTx">
        <pc:chgData name="Nazifa Haque" userId="5ffa1746-6762-459d-90e2-372a7fd0fb01" providerId="ADAL" clId="{51A80695-720C-43C1-9A42-3A9602B277B4}" dt="2022-09-26T17:27:50.583" v="68" actId="20577"/>
        <pc:sldMkLst>
          <pc:docMk/>
          <pc:sldMk cId="370248313" sldId="463"/>
        </pc:sldMkLst>
      </pc:sldChg>
      <pc:sldChg chg="addSp delSp modSp new mod setBg setClrOvrMap modNotesTx">
        <pc:chgData name="Nazifa Haque" userId="5ffa1746-6762-459d-90e2-372a7fd0fb01" providerId="ADAL" clId="{51A80695-720C-43C1-9A42-3A9602B277B4}" dt="2022-09-26T17:31:00.442" v="81" actId="14100"/>
        <pc:sldMkLst>
          <pc:docMk/>
          <pc:sldMk cId="747962136" sldId="464"/>
        </pc:sldMkLst>
        <pc:spChg chg="mod ord">
          <ac:chgData name="Nazifa Haque" userId="5ffa1746-6762-459d-90e2-372a7fd0fb01" providerId="ADAL" clId="{51A80695-720C-43C1-9A42-3A9602B277B4}" dt="2022-09-26T17:23:18.207" v="20" actId="26606"/>
          <ac:spMkLst>
            <pc:docMk/>
            <pc:sldMk cId="747962136" sldId="464"/>
            <ac:spMk id="2" creationId="{5768F53A-424E-B6C6-ED7E-1BA58CE20F00}"/>
          </ac:spMkLst>
        </pc:spChg>
        <pc:spChg chg="del mod ord">
          <ac:chgData name="Nazifa Haque" userId="5ffa1746-6762-459d-90e2-372a7fd0fb01" providerId="ADAL" clId="{51A80695-720C-43C1-9A42-3A9602B277B4}" dt="2022-09-26T17:22:21.435" v="7" actId="26606"/>
          <ac:spMkLst>
            <pc:docMk/>
            <pc:sldMk cId="747962136" sldId="464"/>
            <ac:spMk id="3" creationId="{DD7C52F5-D784-ABD5-D9AE-7884688E67C4}"/>
          </ac:spMkLst>
        </pc:spChg>
        <pc:spChg chg="del">
          <ac:chgData name="Nazifa Haque" userId="5ffa1746-6762-459d-90e2-372a7fd0fb01" providerId="ADAL" clId="{51A80695-720C-43C1-9A42-3A9602B277B4}" dt="2022-09-26T17:22:11.332" v="1" actId="931"/>
          <ac:spMkLst>
            <pc:docMk/>
            <pc:sldMk cId="747962136" sldId="464"/>
            <ac:spMk id="4" creationId="{8A09A884-5144-D3FB-2193-912833B2FC1D}"/>
          </ac:spMkLst>
        </pc:spChg>
        <pc:spChg chg="add del mod">
          <ac:chgData name="Nazifa Haque" userId="5ffa1746-6762-459d-90e2-372a7fd0fb01" providerId="ADAL" clId="{51A80695-720C-43C1-9A42-3A9602B277B4}" dt="2022-09-26T17:22:48.084" v="14" actId="478"/>
          <ac:spMkLst>
            <pc:docMk/>
            <pc:sldMk cId="747962136" sldId="464"/>
            <ac:spMk id="8" creationId="{9F3DF529-CADE-6205-ABEE-C9827F3018C6}"/>
          </ac:spMkLst>
        </pc:spChg>
        <pc:spChg chg="add del">
          <ac:chgData name="Nazifa Haque" userId="5ffa1746-6762-459d-90e2-372a7fd0fb01" providerId="ADAL" clId="{51A80695-720C-43C1-9A42-3A9602B277B4}" dt="2022-09-26T17:22:21.430" v="6" actId="26606"/>
          <ac:spMkLst>
            <pc:docMk/>
            <pc:sldMk cId="747962136" sldId="464"/>
            <ac:spMk id="10" creationId="{BBD143E7-E8B3-DE8A-4A42-F1A8C8659F7D}"/>
          </ac:spMkLst>
        </pc:spChg>
        <pc:spChg chg="add del">
          <ac:chgData name="Nazifa Haque" userId="5ffa1746-6762-459d-90e2-372a7fd0fb01" providerId="ADAL" clId="{51A80695-720C-43C1-9A42-3A9602B277B4}" dt="2022-09-26T17:23:18.207" v="20" actId="26606"/>
          <ac:spMkLst>
            <pc:docMk/>
            <pc:sldMk cId="747962136" sldId="464"/>
            <ac:spMk id="11" creationId="{AB8C311F-7253-4AED-9701-7FC0708C41C7}"/>
          </ac:spMkLst>
        </pc:spChg>
        <pc:spChg chg="add del">
          <ac:chgData name="Nazifa Haque" userId="5ffa1746-6762-459d-90e2-372a7fd0fb01" providerId="ADAL" clId="{51A80695-720C-43C1-9A42-3A9602B277B4}" dt="2022-09-26T17:22:21.430" v="6" actId="26606"/>
          <ac:spMkLst>
            <pc:docMk/>
            <pc:sldMk cId="747962136" sldId="464"/>
            <ac:spMk id="13" creationId="{8FC9BE17-9A7B-462D-AE50-3D8777387304}"/>
          </ac:spMkLst>
        </pc:spChg>
        <pc:spChg chg="add del mod">
          <ac:chgData name="Nazifa Haque" userId="5ffa1746-6762-459d-90e2-372a7fd0fb01" providerId="ADAL" clId="{51A80695-720C-43C1-9A42-3A9602B277B4}" dt="2022-09-26T17:23:56.691" v="25" actId="478"/>
          <ac:spMkLst>
            <pc:docMk/>
            <pc:sldMk cId="747962136" sldId="464"/>
            <ac:spMk id="14" creationId="{D8F542E2-38B8-CEBF-704C-D020BF2FA120}"/>
          </ac:spMkLst>
        </pc:spChg>
        <pc:spChg chg="add del">
          <ac:chgData name="Nazifa Haque" userId="5ffa1746-6762-459d-90e2-372a7fd0fb01" providerId="ADAL" clId="{51A80695-720C-43C1-9A42-3A9602B277B4}" dt="2022-09-26T17:22:21.430" v="6" actId="26606"/>
          <ac:spMkLst>
            <pc:docMk/>
            <pc:sldMk cId="747962136" sldId="464"/>
            <ac:spMk id="15" creationId="{3EBE8569-6AEC-4B8C-8D53-2DE337CDBA65}"/>
          </ac:spMkLst>
        </pc:spChg>
        <pc:spChg chg="add del mod">
          <ac:chgData name="Nazifa Haque" userId="5ffa1746-6762-459d-90e2-372a7fd0fb01" providerId="ADAL" clId="{51A80695-720C-43C1-9A42-3A9602B277B4}" dt="2022-09-26T17:24:00.475" v="29"/>
          <ac:spMkLst>
            <pc:docMk/>
            <pc:sldMk cId="747962136" sldId="464"/>
            <ac:spMk id="16" creationId="{B929A39A-D863-CDBF-5DBB-F63E61A514AF}"/>
          </ac:spMkLst>
        </pc:spChg>
        <pc:spChg chg="add del">
          <ac:chgData name="Nazifa Haque" userId="5ffa1746-6762-459d-90e2-372a7fd0fb01" providerId="ADAL" clId="{51A80695-720C-43C1-9A42-3A9602B277B4}" dt="2022-09-26T17:22:21.430" v="6" actId="26606"/>
          <ac:spMkLst>
            <pc:docMk/>
            <pc:sldMk cId="747962136" sldId="464"/>
            <ac:spMk id="17" creationId="{55D4142C-5077-457F-A6AD-3FECFDB39685}"/>
          </ac:spMkLst>
        </pc:spChg>
        <pc:spChg chg="add del">
          <ac:chgData name="Nazifa Haque" userId="5ffa1746-6762-459d-90e2-372a7fd0fb01" providerId="ADAL" clId="{51A80695-720C-43C1-9A42-3A9602B277B4}" dt="2022-09-26T17:22:21.430" v="6" actId="26606"/>
          <ac:spMkLst>
            <pc:docMk/>
            <pc:sldMk cId="747962136" sldId="464"/>
            <ac:spMk id="19" creationId="{7A5F0580-5EE9-419F-96EE-B6529EF6E7D0}"/>
          </ac:spMkLst>
        </pc:spChg>
        <pc:spChg chg="add del mod">
          <ac:chgData name="Nazifa Haque" userId="5ffa1746-6762-459d-90e2-372a7fd0fb01" providerId="ADAL" clId="{51A80695-720C-43C1-9A42-3A9602B277B4}" dt="2022-09-26T17:24:43.570" v="38"/>
          <ac:spMkLst>
            <pc:docMk/>
            <pc:sldMk cId="747962136" sldId="464"/>
            <ac:spMk id="20" creationId="{3B06F855-D844-64C4-7A81-8F4EB291EB68}"/>
          </ac:spMkLst>
        </pc:spChg>
        <pc:spChg chg="add del">
          <ac:chgData name="Nazifa Haque" userId="5ffa1746-6762-459d-90e2-372a7fd0fb01" providerId="ADAL" clId="{51A80695-720C-43C1-9A42-3A9602B277B4}" dt="2022-09-26T17:23:18.207" v="20" actId="26606"/>
          <ac:spMkLst>
            <pc:docMk/>
            <pc:sldMk cId="747962136" sldId="464"/>
            <ac:spMk id="21" creationId="{E2384209-CB15-4CDF-9D31-C44FD9A3F20D}"/>
          </ac:spMkLst>
        </pc:spChg>
        <pc:spChg chg="add del">
          <ac:chgData name="Nazifa Haque" userId="5ffa1746-6762-459d-90e2-372a7fd0fb01" providerId="ADAL" clId="{51A80695-720C-43C1-9A42-3A9602B277B4}" dt="2022-09-26T17:23:18.207" v="20" actId="26606"/>
          <ac:spMkLst>
            <pc:docMk/>
            <pc:sldMk cId="747962136" sldId="464"/>
            <ac:spMk id="22" creationId="{2633B3B5-CC90-43F0-8714-D31D1F3F0209}"/>
          </ac:spMkLst>
        </pc:spChg>
        <pc:spChg chg="add del">
          <ac:chgData name="Nazifa Haque" userId="5ffa1746-6762-459d-90e2-372a7fd0fb01" providerId="ADAL" clId="{51A80695-720C-43C1-9A42-3A9602B277B4}" dt="2022-09-26T17:23:18.207" v="20" actId="26606"/>
          <ac:spMkLst>
            <pc:docMk/>
            <pc:sldMk cId="747962136" sldId="464"/>
            <ac:spMk id="23" creationId="{A8D57A06-A426-446D-B02C-A2DC6B62E45E}"/>
          </ac:spMkLst>
        </pc:spChg>
        <pc:spChg chg="add mod">
          <ac:chgData name="Nazifa Haque" userId="5ffa1746-6762-459d-90e2-372a7fd0fb01" providerId="ADAL" clId="{51A80695-720C-43C1-9A42-3A9602B277B4}" dt="2022-09-26T17:24:43.574" v="39"/>
          <ac:spMkLst>
            <pc:docMk/>
            <pc:sldMk cId="747962136" sldId="464"/>
            <ac:spMk id="24" creationId="{E580F0DA-812D-2652-4551-3AF88E2E8E14}"/>
          </ac:spMkLst>
        </pc:spChg>
        <pc:spChg chg="add del mod">
          <ac:chgData name="Nazifa Haque" userId="5ffa1746-6762-459d-90e2-372a7fd0fb01" providerId="ADAL" clId="{51A80695-720C-43C1-9A42-3A9602B277B4}" dt="2022-09-26T17:24:55.239" v="41"/>
          <ac:spMkLst>
            <pc:docMk/>
            <pc:sldMk cId="747962136" sldId="464"/>
            <ac:spMk id="25" creationId="{663D891D-5B69-C9A0-D3EA-31BFB19EEED1}"/>
          </ac:spMkLst>
        </pc:spChg>
        <pc:spChg chg="add">
          <ac:chgData name="Nazifa Haque" userId="5ffa1746-6762-459d-90e2-372a7fd0fb01" providerId="ADAL" clId="{51A80695-720C-43C1-9A42-3A9602B277B4}" dt="2022-09-26T17:23:18.207" v="20" actId="26606"/>
          <ac:spMkLst>
            <pc:docMk/>
            <pc:sldMk cId="747962136" sldId="464"/>
            <ac:spMk id="28" creationId="{42A4FC2C-047E-45A5-965D-8E1E3BF09BC6}"/>
          </ac:spMkLst>
        </pc:spChg>
        <pc:picChg chg="add del mod">
          <ac:chgData name="Nazifa Haque" userId="5ffa1746-6762-459d-90e2-372a7fd0fb01" providerId="ADAL" clId="{51A80695-720C-43C1-9A42-3A9602B277B4}" dt="2022-09-26T17:22:41.547" v="13" actId="478"/>
          <ac:picMkLst>
            <pc:docMk/>
            <pc:sldMk cId="747962136" sldId="464"/>
            <ac:picMk id="6" creationId="{8F1C15B1-0D9F-DC25-DD56-0FF30F89B87C}"/>
          </ac:picMkLst>
        </pc:picChg>
        <pc:picChg chg="add mod">
          <ac:chgData name="Nazifa Haque" userId="5ffa1746-6762-459d-90e2-372a7fd0fb01" providerId="ADAL" clId="{51A80695-720C-43C1-9A42-3A9602B277B4}" dt="2022-09-26T17:24:12.076" v="34" actId="1076"/>
          <ac:picMkLst>
            <pc:docMk/>
            <pc:sldMk cId="747962136" sldId="464"/>
            <ac:picMk id="12" creationId="{3DA67F69-16F9-66C3-0370-203EA954992A}"/>
          </ac:picMkLst>
        </pc:picChg>
        <pc:picChg chg="add mod">
          <ac:chgData name="Nazifa Haque" userId="5ffa1746-6762-459d-90e2-372a7fd0fb01" providerId="ADAL" clId="{51A80695-720C-43C1-9A42-3A9602B277B4}" dt="2022-09-26T17:31:00.442" v="81" actId="14100"/>
          <ac:picMkLst>
            <pc:docMk/>
            <pc:sldMk cId="747962136" sldId="464"/>
            <ac:picMk id="18" creationId="{10507512-802A-0EFB-9966-70D579A26F2D}"/>
          </ac:picMkLst>
        </pc:picChg>
        <pc:picChg chg="add mod">
          <ac:chgData name="Nazifa Haque" userId="5ffa1746-6762-459d-90e2-372a7fd0fb01" providerId="ADAL" clId="{51A80695-720C-43C1-9A42-3A9602B277B4}" dt="2022-09-26T17:25:01.643" v="43" actId="1076"/>
          <ac:picMkLst>
            <pc:docMk/>
            <pc:sldMk cId="747962136" sldId="464"/>
            <ac:picMk id="26" creationId="{F10554B8-6D4C-99ED-2703-0A7DC302CC90}"/>
          </ac:picMkLst>
        </pc:picChg>
      </pc:sldChg>
      <pc:sldChg chg="addSp delSp modSp new mod setBg modNotesTx">
        <pc:chgData name="Nazifa Haque" userId="5ffa1746-6762-459d-90e2-372a7fd0fb01" providerId="ADAL" clId="{51A80695-720C-43C1-9A42-3A9602B277B4}" dt="2022-09-26T17:25:44.272" v="53" actId="27614"/>
        <pc:sldMkLst>
          <pc:docMk/>
          <pc:sldMk cId="621498805" sldId="465"/>
        </pc:sldMkLst>
        <pc:spChg chg="mod ord">
          <ac:chgData name="Nazifa Haque" userId="5ffa1746-6762-459d-90e2-372a7fd0fb01" providerId="ADAL" clId="{51A80695-720C-43C1-9A42-3A9602B277B4}" dt="2022-09-26T17:25:33.894" v="51" actId="26606"/>
          <ac:spMkLst>
            <pc:docMk/>
            <pc:sldMk cId="621498805" sldId="465"/>
            <ac:spMk id="2" creationId="{8C975F3D-A081-0212-0A3E-2B6E022B9CF0}"/>
          </ac:spMkLst>
        </pc:spChg>
        <pc:spChg chg="del">
          <ac:chgData name="Nazifa Haque" userId="5ffa1746-6762-459d-90e2-372a7fd0fb01" providerId="ADAL" clId="{51A80695-720C-43C1-9A42-3A9602B277B4}" dt="2022-09-26T17:25:33.894" v="51" actId="26606"/>
          <ac:spMkLst>
            <pc:docMk/>
            <pc:sldMk cId="621498805" sldId="465"/>
            <ac:spMk id="3" creationId="{F2B91E3B-1AD8-70C3-F617-39CCA35C8A14}"/>
          </ac:spMkLst>
        </pc:spChg>
        <pc:spChg chg="del">
          <ac:chgData name="Nazifa Haque" userId="5ffa1746-6762-459d-90e2-372a7fd0fb01" providerId="ADAL" clId="{51A80695-720C-43C1-9A42-3A9602B277B4}" dt="2022-09-26T17:25:33.894" v="51" actId="26606"/>
          <ac:spMkLst>
            <pc:docMk/>
            <pc:sldMk cId="621498805" sldId="465"/>
            <ac:spMk id="4" creationId="{DC428CC6-5CC4-6ED7-BD9D-5D7CC522DBBB}"/>
          </ac:spMkLst>
        </pc:spChg>
        <pc:spChg chg="add">
          <ac:chgData name="Nazifa Haque" userId="5ffa1746-6762-459d-90e2-372a7fd0fb01" providerId="ADAL" clId="{51A80695-720C-43C1-9A42-3A9602B277B4}" dt="2022-09-26T17:25:33.894" v="51" actId="26606"/>
          <ac:spMkLst>
            <pc:docMk/>
            <pc:sldMk cId="621498805" sldId="465"/>
            <ac:spMk id="10" creationId="{42A4FC2C-047E-45A5-965D-8E1E3BF09BC6}"/>
          </ac:spMkLst>
        </pc:spChg>
        <pc:picChg chg="add mod">
          <ac:chgData name="Nazifa Haque" userId="5ffa1746-6762-459d-90e2-372a7fd0fb01" providerId="ADAL" clId="{51A80695-720C-43C1-9A42-3A9602B277B4}" dt="2022-09-26T17:25:44.272" v="53" actId="27614"/>
          <ac:picMkLst>
            <pc:docMk/>
            <pc:sldMk cId="621498805" sldId="465"/>
            <ac:picMk id="5" creationId="{43144744-AADE-E6EB-A5C3-2D545A0CF6D0}"/>
          </ac:picMkLst>
        </pc:picChg>
      </pc:sldChg>
      <pc:sldChg chg="addSp modSp new mod">
        <pc:chgData name="Nazifa Haque" userId="5ffa1746-6762-459d-90e2-372a7fd0fb01" providerId="ADAL" clId="{51A80695-720C-43C1-9A42-3A9602B277B4}" dt="2022-09-26T17:26:29.409" v="59" actId="14100"/>
        <pc:sldMkLst>
          <pc:docMk/>
          <pc:sldMk cId="361272956" sldId="466"/>
        </pc:sldMkLst>
        <pc:picChg chg="add mod">
          <ac:chgData name="Nazifa Haque" userId="5ffa1746-6762-459d-90e2-372a7fd0fb01" providerId="ADAL" clId="{51A80695-720C-43C1-9A42-3A9602B277B4}" dt="2022-09-26T17:26:29.409" v="59" actId="14100"/>
          <ac:picMkLst>
            <pc:docMk/>
            <pc:sldMk cId="361272956" sldId="466"/>
            <ac:picMk id="5" creationId="{FBC59A42-D1EA-D836-1A3C-55804FAD88E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AEF415-CC96-481F-AF02-343436EC4DCD}"/>
              </a:ext>
            </a:extLst>
          </p:cNvPr>
          <p:cNvSpPr>
            <a:spLocks noGrp="1"/>
          </p:cNvSpPr>
          <p:nvPr>
            <p:ph type="hdr" sz="quarter"/>
          </p:nvPr>
        </p:nvSpPr>
        <p:spPr>
          <a:xfrm>
            <a:off x="1" y="1"/>
            <a:ext cx="3044719" cy="467231"/>
          </a:xfrm>
          <a:prstGeom prst="rect">
            <a:avLst/>
          </a:prstGeom>
        </p:spPr>
        <p:txBody>
          <a:bodyPr vert="horz" lIns="93349" tIns="46674" rIns="93349" bIns="46674" rtlCol="0"/>
          <a:lstStyle>
            <a:lvl1pPr algn="l">
              <a:defRPr sz="1200"/>
            </a:lvl1pPr>
          </a:lstStyle>
          <a:p>
            <a:endParaRPr lang="en-US"/>
          </a:p>
        </p:txBody>
      </p:sp>
      <p:sp>
        <p:nvSpPr>
          <p:cNvPr id="3" name="Date Placeholder 2">
            <a:extLst>
              <a:ext uri="{FF2B5EF4-FFF2-40B4-BE49-F238E27FC236}">
                <a16:creationId xmlns:a16="http://schemas.microsoft.com/office/drawing/2014/main" id="{967A33BD-6DD4-4635-9B3A-55BCA14E8CBD}"/>
              </a:ext>
            </a:extLst>
          </p:cNvPr>
          <p:cNvSpPr>
            <a:spLocks noGrp="1"/>
          </p:cNvSpPr>
          <p:nvPr>
            <p:ph type="dt" sz="quarter" idx="1"/>
          </p:nvPr>
        </p:nvSpPr>
        <p:spPr>
          <a:xfrm>
            <a:off x="3979931" y="1"/>
            <a:ext cx="3044719" cy="467231"/>
          </a:xfrm>
          <a:prstGeom prst="rect">
            <a:avLst/>
          </a:prstGeom>
        </p:spPr>
        <p:txBody>
          <a:bodyPr vert="horz" lIns="93349" tIns="46674" rIns="93349" bIns="46674" rtlCol="0"/>
          <a:lstStyle>
            <a:lvl1pPr algn="r">
              <a:defRPr sz="1200"/>
            </a:lvl1pPr>
          </a:lstStyle>
          <a:p>
            <a:fld id="{B4318C28-50FE-4D62-AB0A-E3BC1C655C14}" type="datetimeFigureOut">
              <a:rPr lang="en-US" smtClean="0"/>
              <a:t>4/13/23</a:t>
            </a:fld>
            <a:endParaRPr lang="en-US"/>
          </a:p>
        </p:txBody>
      </p:sp>
      <p:sp>
        <p:nvSpPr>
          <p:cNvPr id="4" name="Footer Placeholder 3">
            <a:extLst>
              <a:ext uri="{FF2B5EF4-FFF2-40B4-BE49-F238E27FC236}">
                <a16:creationId xmlns:a16="http://schemas.microsoft.com/office/drawing/2014/main" id="{0B9CDB8D-B608-4B09-98BF-876D0895A56E}"/>
              </a:ext>
            </a:extLst>
          </p:cNvPr>
          <p:cNvSpPr>
            <a:spLocks noGrp="1"/>
          </p:cNvSpPr>
          <p:nvPr>
            <p:ph type="ftr" sz="quarter" idx="2"/>
          </p:nvPr>
        </p:nvSpPr>
        <p:spPr>
          <a:xfrm>
            <a:off x="1" y="8845046"/>
            <a:ext cx="3044719" cy="467230"/>
          </a:xfrm>
          <a:prstGeom prst="rect">
            <a:avLst/>
          </a:prstGeom>
        </p:spPr>
        <p:txBody>
          <a:bodyPr vert="horz" lIns="93349" tIns="46674" rIns="93349" bIns="46674"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587649F-3600-4D7E-8702-CB263F501632}"/>
              </a:ext>
            </a:extLst>
          </p:cNvPr>
          <p:cNvSpPr>
            <a:spLocks noGrp="1"/>
          </p:cNvSpPr>
          <p:nvPr>
            <p:ph type="sldNum" sz="quarter" idx="3"/>
          </p:nvPr>
        </p:nvSpPr>
        <p:spPr>
          <a:xfrm>
            <a:off x="3979931" y="8845046"/>
            <a:ext cx="3044719" cy="467230"/>
          </a:xfrm>
          <a:prstGeom prst="rect">
            <a:avLst/>
          </a:prstGeom>
        </p:spPr>
        <p:txBody>
          <a:bodyPr vert="horz" lIns="93349" tIns="46674" rIns="93349" bIns="46674" rtlCol="0" anchor="b"/>
          <a:lstStyle>
            <a:lvl1pPr algn="r">
              <a:defRPr sz="1200"/>
            </a:lvl1pPr>
          </a:lstStyle>
          <a:p>
            <a:fld id="{08C3F2C0-A606-4576-83F1-E826B87E75CD}" type="slidenum">
              <a:rPr lang="en-US" smtClean="0"/>
              <a:t>‹#›</a:t>
            </a:fld>
            <a:endParaRPr lang="en-US"/>
          </a:p>
        </p:txBody>
      </p:sp>
    </p:spTree>
    <p:extLst>
      <p:ext uri="{BB962C8B-B14F-4D97-AF65-F5344CB8AC3E}">
        <p14:creationId xmlns:p14="http://schemas.microsoft.com/office/powerpoint/2010/main" val="2060879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44719" cy="467231"/>
          </a:xfrm>
          <a:prstGeom prst="rect">
            <a:avLst/>
          </a:prstGeom>
        </p:spPr>
        <p:txBody>
          <a:bodyPr vert="horz" lIns="93349" tIns="46674" rIns="93349" bIns="46674" rtlCol="0"/>
          <a:lstStyle>
            <a:lvl1pPr algn="l">
              <a:defRPr sz="1200"/>
            </a:lvl1pPr>
          </a:lstStyle>
          <a:p>
            <a:endParaRPr lang="en-US"/>
          </a:p>
        </p:txBody>
      </p:sp>
      <p:sp>
        <p:nvSpPr>
          <p:cNvPr id="3" name="Date Placeholder 2"/>
          <p:cNvSpPr>
            <a:spLocks noGrp="1"/>
          </p:cNvSpPr>
          <p:nvPr>
            <p:ph type="dt" idx="1"/>
          </p:nvPr>
        </p:nvSpPr>
        <p:spPr>
          <a:xfrm>
            <a:off x="3979931" y="1"/>
            <a:ext cx="3044719" cy="467231"/>
          </a:xfrm>
          <a:prstGeom prst="rect">
            <a:avLst/>
          </a:prstGeom>
        </p:spPr>
        <p:txBody>
          <a:bodyPr vert="horz" lIns="93349" tIns="46674" rIns="93349" bIns="46674" rtlCol="0"/>
          <a:lstStyle>
            <a:lvl1pPr algn="r">
              <a:defRPr sz="1200"/>
            </a:lvl1pPr>
          </a:lstStyle>
          <a:p>
            <a:fld id="{EC3C951D-F095-0545-ACFB-1197D733EACA}" type="datetimeFigureOut">
              <a:rPr lang="en-US" smtClean="0"/>
              <a:t>4/13/23</a:t>
            </a:fld>
            <a:endParaRPr lang="en-US"/>
          </a:p>
        </p:txBody>
      </p:sp>
      <p:sp>
        <p:nvSpPr>
          <p:cNvPr id="4" name="Slide Image Placeholder 3"/>
          <p:cNvSpPr>
            <a:spLocks noGrp="1" noRot="1" noChangeAspect="1"/>
          </p:cNvSpPr>
          <p:nvPr>
            <p:ph type="sldImg" idx="2"/>
          </p:nvPr>
        </p:nvSpPr>
        <p:spPr>
          <a:xfrm>
            <a:off x="719138" y="1163638"/>
            <a:ext cx="5588000" cy="3143250"/>
          </a:xfrm>
          <a:prstGeom prst="rect">
            <a:avLst/>
          </a:prstGeom>
          <a:noFill/>
          <a:ln w="12700">
            <a:solidFill>
              <a:prstClr val="black"/>
            </a:solidFill>
          </a:ln>
        </p:spPr>
        <p:txBody>
          <a:bodyPr vert="horz" lIns="93349" tIns="46674" rIns="93349" bIns="46674" rtlCol="0" anchor="ctr"/>
          <a:lstStyle/>
          <a:p>
            <a:endParaRPr lang="en-US"/>
          </a:p>
        </p:txBody>
      </p:sp>
      <p:sp>
        <p:nvSpPr>
          <p:cNvPr id="5" name="Notes Placeholder 4"/>
          <p:cNvSpPr>
            <a:spLocks noGrp="1"/>
          </p:cNvSpPr>
          <p:nvPr>
            <p:ph type="body" sz="quarter" idx="3"/>
          </p:nvPr>
        </p:nvSpPr>
        <p:spPr>
          <a:xfrm>
            <a:off x="702628" y="4481532"/>
            <a:ext cx="5621020" cy="3666708"/>
          </a:xfrm>
          <a:prstGeom prst="rect">
            <a:avLst/>
          </a:prstGeom>
        </p:spPr>
        <p:txBody>
          <a:bodyPr vert="horz" lIns="93349" tIns="46674" rIns="93349" bIns="4667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45046"/>
            <a:ext cx="3044719" cy="467230"/>
          </a:xfrm>
          <a:prstGeom prst="rect">
            <a:avLst/>
          </a:prstGeom>
        </p:spPr>
        <p:txBody>
          <a:bodyPr vert="horz" lIns="93349" tIns="46674" rIns="93349" bIns="46674" rtlCol="0" anchor="b"/>
          <a:lstStyle>
            <a:lvl1pPr algn="l">
              <a:defRPr sz="1200"/>
            </a:lvl1pPr>
          </a:lstStyle>
          <a:p>
            <a:endParaRPr lang="en-US"/>
          </a:p>
        </p:txBody>
      </p:sp>
      <p:sp>
        <p:nvSpPr>
          <p:cNvPr id="7" name="Slide Number Placeholder 6"/>
          <p:cNvSpPr>
            <a:spLocks noGrp="1"/>
          </p:cNvSpPr>
          <p:nvPr>
            <p:ph type="sldNum" sz="quarter" idx="5"/>
          </p:nvPr>
        </p:nvSpPr>
        <p:spPr>
          <a:xfrm>
            <a:off x="3979931" y="8845046"/>
            <a:ext cx="3044719" cy="467230"/>
          </a:xfrm>
          <a:prstGeom prst="rect">
            <a:avLst/>
          </a:prstGeom>
        </p:spPr>
        <p:txBody>
          <a:bodyPr vert="horz" lIns="93349" tIns="46674" rIns="93349" bIns="46674" rtlCol="0" anchor="b"/>
          <a:lstStyle>
            <a:lvl1pPr algn="r">
              <a:defRPr sz="1200"/>
            </a:lvl1pPr>
          </a:lstStyle>
          <a:p>
            <a:fld id="{363DA6FE-9131-A440-8654-6B8559CB7F0A}" type="slidenum">
              <a:rPr lang="en-US" smtClean="0"/>
              <a:t>‹#›</a:t>
            </a:fld>
            <a:endParaRPr lang="en-US"/>
          </a:p>
        </p:txBody>
      </p:sp>
    </p:spTree>
    <p:extLst>
      <p:ext uri="{BB962C8B-B14F-4D97-AF65-F5344CB8AC3E}">
        <p14:creationId xmlns:p14="http://schemas.microsoft.com/office/powerpoint/2010/main" val="1761963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1</a:t>
            </a:fld>
            <a:endParaRPr lang="en-US"/>
          </a:p>
        </p:txBody>
      </p:sp>
    </p:spTree>
    <p:extLst>
      <p:ext uri="{BB962C8B-B14F-4D97-AF65-F5344CB8AC3E}">
        <p14:creationId xmlns:p14="http://schemas.microsoft.com/office/powerpoint/2010/main" val="1753988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6503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Tree>
    <p:extLst>
      <p:ext uri="{BB962C8B-B14F-4D97-AF65-F5344CB8AC3E}">
        <p14:creationId xmlns:p14="http://schemas.microsoft.com/office/powerpoint/2010/main" val="3539844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0770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21</a:t>
            </a:fld>
            <a:endParaRPr lang="en-US"/>
          </a:p>
        </p:txBody>
      </p:sp>
    </p:spTree>
    <p:extLst>
      <p:ext uri="{BB962C8B-B14F-4D97-AF65-F5344CB8AC3E}">
        <p14:creationId xmlns:p14="http://schemas.microsoft.com/office/powerpoint/2010/main" val="2777367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22</a:t>
            </a:fld>
            <a:endParaRPr lang="en-US"/>
          </a:p>
        </p:txBody>
      </p:sp>
    </p:spTree>
    <p:extLst>
      <p:ext uri="{BB962C8B-B14F-4D97-AF65-F5344CB8AC3E}">
        <p14:creationId xmlns:p14="http://schemas.microsoft.com/office/powerpoint/2010/main" val="1657185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Included in those extraordinary people, are our summer interns &amp; co-ops.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a MITRE intern you can expect your work to directly impact our mission.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You’ll also have the opportunity to participate in Learning Tracks to build out knowledge in new or existing areas of interest, work with mentors, and network with each other while having fun.</a:t>
            </a:r>
            <a:endParaRPr lang="en-US" dirty="0"/>
          </a:p>
          <a:p>
            <a:pPr marL="0" indent="0">
              <a:lnSpc>
                <a:spcPct val="90000"/>
              </a:lnSpc>
              <a:buNone/>
            </a:pPr>
            <a:r>
              <a:rPr lang="en-US" sz="1800" b="1" dirty="0">
                <a:solidFill>
                  <a:schemeClr val="bg2"/>
                </a:solidFill>
                <a:ea typeface="+mn-ea"/>
                <a:cs typeface="+mn-cs"/>
              </a:rPr>
              <a:t>Each track will journey through three phases:</a:t>
            </a:r>
          </a:p>
          <a:p>
            <a:pPr marL="295275" lvl="2" indent="0">
              <a:lnSpc>
                <a:spcPct val="90000"/>
              </a:lnSpc>
              <a:buNone/>
            </a:pPr>
            <a:r>
              <a:rPr lang="en-US" sz="1800" b="1" dirty="0">
                <a:solidFill>
                  <a:schemeClr val="bg2"/>
                </a:solidFill>
                <a:ea typeface="+mn-ea"/>
                <a:cs typeface="+mn-cs"/>
              </a:rPr>
              <a:t>Discover.</a:t>
            </a:r>
            <a:r>
              <a:rPr lang="en-US" sz="1800" dirty="0">
                <a:solidFill>
                  <a:schemeClr val="bg2"/>
                </a:solidFill>
                <a:ea typeface="+mn-ea"/>
                <a:cs typeface="+mn-cs"/>
              </a:rPr>
              <a:t> Phase 1 is a presentation by a MITRE leader about the impact of MITRE's work in that area. </a:t>
            </a:r>
          </a:p>
          <a:p>
            <a:pPr marL="295275" lvl="2" indent="0">
              <a:lnSpc>
                <a:spcPct val="90000"/>
              </a:lnSpc>
              <a:buNone/>
            </a:pPr>
            <a:r>
              <a:rPr lang="en-US" sz="1800" b="1" dirty="0">
                <a:solidFill>
                  <a:schemeClr val="bg2"/>
                </a:solidFill>
                <a:ea typeface="+mn-ea"/>
                <a:cs typeface="+mn-cs"/>
              </a:rPr>
              <a:t>Create.</a:t>
            </a:r>
            <a:r>
              <a:rPr lang="en-US" sz="1800" dirty="0">
                <a:solidFill>
                  <a:schemeClr val="bg2"/>
                </a:solidFill>
                <a:ea typeface="+mn-ea"/>
                <a:cs typeface="+mn-cs"/>
              </a:rPr>
              <a:t> During Phase 2, students will receive training in tools, technologies, or topics related to the track. Each curriculum may include a combination of self-paced learning, online resources, courses through the MII, staff lead classes, and “office hours” with track mentors. </a:t>
            </a:r>
          </a:p>
          <a:p>
            <a:pPr marL="295275" lvl="2" indent="0">
              <a:lnSpc>
                <a:spcPct val="90000"/>
              </a:lnSpc>
              <a:buNone/>
            </a:pPr>
            <a:r>
              <a:rPr lang="en-US" sz="1800" b="1" dirty="0">
                <a:solidFill>
                  <a:schemeClr val="bg2"/>
                </a:solidFill>
                <a:ea typeface="+mn-ea"/>
                <a:cs typeface="+mn-cs"/>
              </a:rPr>
              <a:t>Lead. </a:t>
            </a:r>
            <a:r>
              <a:rPr lang="en-US" sz="1800" dirty="0">
                <a:solidFill>
                  <a:schemeClr val="bg2"/>
                </a:solidFill>
                <a:ea typeface="+mn-ea"/>
                <a:cs typeface="+mn-cs"/>
              </a:rPr>
              <a:t>In Phase 3, each track will provide a project or challenge for students to solve that builds on what they’ve learned.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DA6FE-9131-A440-8654-6B8559CB7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514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As new grads joining MITRE, you can expect a career filled with opportunity for professional development. </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Between our inclusive culture, work/life balance including changing the way we work, where we work etc. and benefits such as: </a:t>
            </a:r>
          </a:p>
          <a:p>
            <a:pPr marL="285750" marR="0" indent="-2857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Retirement matching,</a:t>
            </a:r>
          </a:p>
          <a:p>
            <a:pPr marL="285750" marR="0" indent="-2857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Loan repayment assistance </a:t>
            </a:r>
          </a:p>
          <a:p>
            <a:pPr marL="285750" marR="0" indent="-285750">
              <a:lnSpc>
                <a:spcPct val="107000"/>
              </a:lnSpc>
              <a:spcBef>
                <a:spcPts val="0"/>
              </a:spcBef>
              <a:spcAft>
                <a:spcPts val="8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Continued education</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MITRE’s commitment to our early career professionals is evident.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3DA6FE-9131-A440-8654-6B8559CB7F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76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08338" y="1782763"/>
            <a:ext cx="5949950" cy="3346450"/>
          </a:xfrm>
          <a:prstGeom prst="rect">
            <a:avLst/>
          </a:prstGeom>
        </p:spPr>
      </p:sp>
      <p:sp>
        <p:nvSpPr>
          <p:cNvPr id="3" name="Notes Placeholder 2"/>
          <p:cNvSpPr>
            <a:spLocks noGrp="1"/>
          </p:cNvSpPr>
          <p:nvPr>
            <p:ph type="body" idx="1"/>
          </p:nvPr>
        </p:nvSpPr>
        <p:spPr>
          <a:xfrm>
            <a:off x="153987" y="304222"/>
            <a:ext cx="2915784" cy="6417829"/>
          </a:xfrm>
          <a:prstGeom prst="rect">
            <a:avLst/>
          </a:prstGeom>
        </p:spPr>
        <p:txBody>
          <a:bodyPr>
            <a:normAutofit fontScale="92500" lnSpcReduction="10000"/>
          </a:bodyPr>
          <a:lstStyle/>
          <a:p>
            <a:r>
              <a:rPr lang="en-US" sz="1600" dirty="0">
                <a:latin typeface="Arial"/>
                <a:cs typeface="Arial"/>
              </a:rPr>
              <a:t>Thank you for joining us today! We are excited to share with you WHO MITRE is and WHAT we do. We’re going to start off together here in the main room to learn the basics of MITRE and then we’ll head into some breakout rooms to hear about some of the cool work being done at MITRE directly from our engineers! </a:t>
            </a:r>
          </a:p>
          <a:p>
            <a:endParaRPr lang="en-US" sz="1600" dirty="0">
              <a:latin typeface="Arial"/>
              <a:cs typeface="Arial"/>
            </a:endParaRPr>
          </a:p>
          <a:p>
            <a:r>
              <a:rPr lang="en-US" sz="1600" dirty="0">
                <a:latin typeface="Arial"/>
                <a:cs typeface="Arial"/>
              </a:rPr>
              <a:t>Without further ado, let’s dive in!</a:t>
            </a:r>
          </a:p>
          <a:p>
            <a:endParaRPr lang="en-US" sz="1600" dirty="0">
              <a:latin typeface="Arial"/>
              <a:cs typeface="Arial"/>
            </a:endParaRPr>
          </a:p>
          <a:p>
            <a:r>
              <a:rPr lang="en-US" sz="1600" dirty="0">
                <a:latin typeface="Arial"/>
                <a:cs typeface="Arial"/>
              </a:rPr>
              <a:t>At MITRE, we’re a company of more than 8,000 innovators, deep thinkers, conveners, and problem solvers who come to work every day to tackle the complex threats facing our nation and the world.</a:t>
            </a:r>
          </a:p>
          <a:p>
            <a:pPr lvl="0"/>
            <a:r>
              <a:rPr lang="en-US" sz="1600" dirty="0">
                <a:latin typeface="Arial"/>
                <a:cs typeface="Arial"/>
              </a:rPr>
              <a:t> </a:t>
            </a:r>
          </a:p>
          <a:p>
            <a:pPr lvl="0"/>
            <a:r>
              <a:rPr lang="en-US" sz="1600" dirty="0"/>
              <a:t>With crises and world events unfolding in ways that nobody expects, we pivot quickly, and proactively lead in the public interest. </a:t>
            </a:r>
          </a:p>
          <a:p>
            <a:pPr lvl="0"/>
            <a:endParaRPr lang="en-US" sz="1600" dirty="0"/>
          </a:p>
          <a:p>
            <a:pPr lvl="0"/>
            <a:r>
              <a:rPr lang="en-US" sz="1600" dirty="0"/>
              <a:t>We know we must pioneer for a better future.</a:t>
            </a:r>
          </a:p>
          <a:p>
            <a:endParaRPr lang="en-US" sz="16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33121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8500" y="1757363"/>
            <a:ext cx="5943600" cy="3343275"/>
          </a:xfrm>
          <a:prstGeom prst="rect">
            <a:avLst/>
          </a:prstGeom>
        </p:spPr>
      </p:sp>
      <p:sp>
        <p:nvSpPr>
          <p:cNvPr id="3" name="Notes Placeholder 2"/>
          <p:cNvSpPr>
            <a:spLocks noGrp="1"/>
          </p:cNvSpPr>
          <p:nvPr>
            <p:ph type="body" idx="1"/>
          </p:nvPr>
        </p:nvSpPr>
        <p:spPr>
          <a:xfrm>
            <a:off x="155575" y="271354"/>
            <a:ext cx="2897868" cy="6483566"/>
          </a:xfrm>
          <a:prstGeom prst="rect">
            <a:avLst/>
          </a:prstGeom>
        </p:spPr>
        <p:txBody>
          <a:bodyPr>
            <a:normAutofit/>
          </a:bodyPr>
          <a:lstStyle/>
          <a:p>
            <a:r>
              <a:rPr lang="en-US" sz="1600" dirty="0"/>
              <a:t>What does it take to pioneer for a better future?</a:t>
            </a:r>
          </a:p>
          <a:p>
            <a:r>
              <a:rPr lang="en-US" sz="1600" dirty="0">
                <a:latin typeface="Arial"/>
                <a:cs typeface="Arial"/>
              </a:rPr>
              <a:t> </a:t>
            </a:r>
          </a:p>
          <a:p>
            <a:r>
              <a:rPr lang="en-US" sz="1600" dirty="0">
                <a:latin typeface="Arial"/>
                <a:cs typeface="Arial"/>
              </a:rPr>
              <a:t>It takes a commitment to fostering and sparking innovative ideas and collaboration. It means we take a systems thinking approach – taking our learnings from one area or experience and apply them in new ways.</a:t>
            </a:r>
          </a:p>
          <a:p>
            <a:endParaRPr lang="en-US" sz="1600" dirty="0">
              <a:latin typeface="Arial"/>
              <a:cs typeface="Arial"/>
            </a:endParaRPr>
          </a:p>
          <a:p>
            <a:r>
              <a:rPr lang="en-US" sz="1600" dirty="0">
                <a:latin typeface="Arial"/>
                <a:cs typeface="Arial"/>
              </a:rPr>
              <a:t>Throughout my telling you about MITRE today, I’m going to tell you some stories about a few of the big problems we are tackling. Like COVID-19, cancer, and the Great Power Competition. </a:t>
            </a:r>
          </a:p>
          <a:p>
            <a:endParaRPr lang="en-US" sz="1600" dirty="0">
              <a:latin typeface="Arial"/>
              <a:cs typeface="Arial"/>
            </a:endParaRPr>
          </a:p>
          <a:p>
            <a:r>
              <a:rPr lang="en-US" sz="1600" dirty="0">
                <a:latin typeface="Arial"/>
                <a:cs typeface="Arial"/>
              </a:rPr>
              <a:t>These stories show how our teams are committed to solving problems for a safer world.</a:t>
            </a:r>
            <a:endParaRPr lang="en-US" sz="16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07114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Thanks to common data standards, we can all quickly and easily exchange information across the internet or pull money from any ATM in the world. What if we could achieve the same level of interoperability for health care—starting with cancer?</a:t>
            </a:r>
          </a:p>
          <a:p>
            <a:endParaRPr lang="en-US" sz="1400" dirty="0"/>
          </a:p>
          <a:p>
            <a:pPr fontAlgn="base"/>
            <a:r>
              <a:rPr lang="en-US" sz="1200" b="0" i="0" kern="1400" baseline="0" dirty="0">
                <a:solidFill>
                  <a:schemeClr val="tx1"/>
                </a:solidFill>
                <a:effectLst/>
                <a:latin typeface="Arial" panose="020B0604020202020204" pitchFamily="34" charset="0"/>
                <a:ea typeface="+mn-ea"/>
                <a:cs typeface="+mn-cs"/>
              </a:rPr>
              <a:t>Many of the 1,500 EHR systems in use today are incompatible with one another, which dramatically limits the valuable information cancer researchers can pull from these records.</a:t>
            </a:r>
          </a:p>
          <a:p>
            <a:pPr fontAlgn="base"/>
            <a:endParaRPr lang="en-US" sz="1200" b="0" i="0" kern="1400" baseline="0" dirty="0">
              <a:solidFill>
                <a:schemeClr val="tx1"/>
              </a:solidFill>
              <a:effectLst/>
              <a:latin typeface="Arial" panose="020B0604020202020204" pitchFamily="34" charset="0"/>
              <a:ea typeface="+mn-ea"/>
              <a:cs typeface="+mn-cs"/>
            </a:endParaRPr>
          </a:p>
          <a:p>
            <a:pPr fontAlgn="base"/>
            <a:r>
              <a:rPr lang="en-US" sz="1200" b="0" i="0" kern="1400" baseline="0" dirty="0">
                <a:solidFill>
                  <a:schemeClr val="tx1"/>
                </a:solidFill>
                <a:effectLst/>
                <a:latin typeface="Arial" panose="020B0604020202020204" pitchFamily="34" charset="0"/>
                <a:ea typeface="+mn-ea"/>
                <a:cs typeface="+mn-cs"/>
              </a:rPr>
              <a:t>With a common standard and language for oncology, we could explore the data from millions of patients and study the myriad combinations and comparisons of treatment parameters to provide substantial insights on the best treatment for each patient. We could collect data once and share it many times—across stakeholders, including patients, providers, payors, researchers, vendors, and government agencies.</a:t>
            </a:r>
          </a:p>
          <a:p>
            <a:endParaRPr lang="en-US" sz="1400" dirty="0"/>
          </a:p>
          <a:p>
            <a:r>
              <a:rPr lang="en-US" sz="1400" dirty="0"/>
              <a:t>Today, alongside the American Society of Clinical Oncologists and others, we’re working to create a foundational set of cancer data elements collected from electronic health records so that every patient’s journey can improve all future care.</a:t>
            </a:r>
          </a:p>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4</a:t>
            </a:fld>
            <a:endParaRPr lang="en-US"/>
          </a:p>
        </p:txBody>
      </p:sp>
    </p:spTree>
    <p:extLst>
      <p:ext uri="{BB962C8B-B14F-4D97-AF65-F5344CB8AC3E}">
        <p14:creationId xmlns:p14="http://schemas.microsoft.com/office/powerpoint/2010/main" val="1508968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Many companies work on big problems. At MITRE, we use our core differentiators to deliver new ways of thinking. </a:t>
            </a:r>
          </a:p>
          <a:p>
            <a:r>
              <a:rPr lang="en-US" sz="1200" dirty="0"/>
              <a:t> </a:t>
            </a:r>
          </a:p>
          <a:p>
            <a:r>
              <a:rPr lang="en-US" sz="1200" dirty="0"/>
              <a:t>And you’ve heard examples of these differentiators through the stories I’ve shared:</a:t>
            </a:r>
          </a:p>
          <a:p>
            <a:pPr marL="285750" indent="-285750">
              <a:buFont typeface="Arial" panose="020B0604020202020204" pitchFamily="34" charset="0"/>
              <a:buChar char="•"/>
            </a:pPr>
            <a:r>
              <a:rPr lang="en-US" sz="1200" dirty="0"/>
              <a:t>Battling COVID </a:t>
            </a:r>
          </a:p>
          <a:p>
            <a:pPr marL="285750" indent="-285750">
              <a:buFont typeface="Arial" panose="020B0604020202020204" pitchFamily="34" charset="0"/>
              <a:buChar char="•"/>
            </a:pPr>
            <a:r>
              <a:rPr lang="en-US" sz="1200" dirty="0"/>
              <a:t>Improving cancer treatment</a:t>
            </a:r>
          </a:p>
          <a:p>
            <a:pPr marL="285750" indent="-285750">
              <a:buFont typeface="Arial" panose="020B0604020202020204" pitchFamily="34" charset="0"/>
              <a:buChar char="•"/>
            </a:pPr>
            <a:r>
              <a:rPr lang="en-US" sz="1200" dirty="0"/>
              <a:t>Protecting our economic and national security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Discovering ways to keep surface to space passage safe and viable</a:t>
            </a:r>
          </a:p>
          <a:p>
            <a:pPr marL="285750" indent="-285750">
              <a:buFont typeface="Arial" panose="020B0604020202020204" pitchFamily="34" charset="0"/>
              <a:buChar char="•"/>
            </a:pPr>
            <a:endParaRPr lang="en-US" sz="1200" dirty="0"/>
          </a:p>
          <a:p>
            <a:endParaRPr lang="en-US" sz="1200" dirty="0"/>
          </a:p>
          <a:p>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5</a:t>
            </a:fld>
            <a:endParaRPr lang="en-US"/>
          </a:p>
        </p:txBody>
      </p:sp>
    </p:spTree>
    <p:extLst>
      <p:ext uri="{BB962C8B-B14F-4D97-AF65-F5344CB8AC3E}">
        <p14:creationId xmlns:p14="http://schemas.microsoft.com/office/powerpoint/2010/main" val="1774081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dirty="0">
                <a:latin typeface="+mn-lt"/>
                <a:cs typeface="Arial"/>
              </a:rPr>
              <a:t>We couldn’t do any of these things without extraordinary people. </a:t>
            </a:r>
            <a:endParaRPr lang="en-US" sz="1200" dirty="0">
              <a:latin typeface="+mn-lt"/>
            </a:endParaRPr>
          </a:p>
          <a:p>
            <a:endParaRPr lang="en-US" sz="1200" dirty="0">
              <a:latin typeface="+mn-lt"/>
            </a:endParaRPr>
          </a:p>
          <a:p>
            <a:r>
              <a:rPr lang="en-US" sz="1200" dirty="0">
                <a:latin typeface="+mn-lt"/>
                <a:cs typeface="Arial"/>
              </a:rPr>
              <a:t>Our engineers, clinicians, scientists, technical specialists, and researchers are at the center of all we do. They help bring our vision, mission and strategies to life.</a:t>
            </a:r>
          </a:p>
          <a:p>
            <a:endParaRPr lang="en-US" sz="1200" dirty="0">
              <a:latin typeface="+mn-lt"/>
              <a:cs typeface="Arial"/>
            </a:endParaRPr>
          </a:p>
          <a:p>
            <a:pPr defTabSz="1509522">
              <a:defRPr/>
            </a:pPr>
            <a:r>
              <a:rPr lang="en-US" sz="1200" dirty="0">
                <a:solidFill>
                  <a:srgbClr val="0B2338"/>
                </a:solidFill>
                <a:latin typeface="+mn-lt"/>
                <a:ea typeface="Tahoma"/>
                <a:cs typeface="Arial Narrow" panose="020B0604020202020204" pitchFamily="34" charset="0"/>
              </a:rPr>
              <a:t>We empower an inclusive community of innovators, learners, knowledge-sharers, and risk-takers who believe in the impossible. </a:t>
            </a:r>
            <a:endParaRPr lang="en-US" sz="1200" dirty="0">
              <a:solidFill>
                <a:srgbClr val="0B2338"/>
              </a:solidFill>
              <a:latin typeface="+mn-lt"/>
              <a:ea typeface="Tahoma" panose="020B0604030504040204" pitchFamily="34" charset="0"/>
              <a:cs typeface="Arial Narrow" panose="020B0604020202020204" pitchFamily="34" charset="0"/>
            </a:endParaRPr>
          </a:p>
          <a:p>
            <a:pPr>
              <a:defRPr/>
            </a:pPr>
            <a:endParaRPr lang="en-US" dirty="0"/>
          </a:p>
        </p:txBody>
      </p:sp>
      <p:sp>
        <p:nvSpPr>
          <p:cNvPr id="4" name="Slide Number Placeholder 3"/>
          <p:cNvSpPr>
            <a:spLocks noGrp="1"/>
          </p:cNvSpPr>
          <p:nvPr>
            <p:ph type="sldNum" sz="quarter" idx="5"/>
          </p:nvPr>
        </p:nvSpPr>
        <p:spPr/>
        <p:txBody>
          <a:bodyPr/>
          <a:lstStyle/>
          <a:p>
            <a:fld id="{363DA6FE-9131-A440-8654-6B8559CB7F0A}" type="slidenum">
              <a:rPr lang="en-US" smtClean="0"/>
              <a:t>6</a:t>
            </a:fld>
            <a:endParaRPr lang="en-US"/>
          </a:p>
        </p:txBody>
      </p:sp>
    </p:spTree>
    <p:extLst>
      <p:ext uri="{BB962C8B-B14F-4D97-AF65-F5344CB8AC3E}">
        <p14:creationId xmlns:p14="http://schemas.microsoft.com/office/powerpoint/2010/main" val="2508232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19450" y="1757363"/>
            <a:ext cx="5943600" cy="3343275"/>
          </a:xfrm>
          <a:prstGeom prst="rect">
            <a:avLst/>
          </a:prstGeom>
        </p:spPr>
      </p:sp>
      <p:sp>
        <p:nvSpPr>
          <p:cNvPr id="3" name="Notes Placeholder 2"/>
          <p:cNvSpPr>
            <a:spLocks noGrp="1"/>
          </p:cNvSpPr>
          <p:nvPr>
            <p:ph type="body" idx="1"/>
          </p:nvPr>
        </p:nvSpPr>
        <p:spPr>
          <a:xfrm>
            <a:off x="148739" y="2032808"/>
            <a:ext cx="2899261" cy="2792384"/>
          </a:xfrm>
          <a:prstGeom prst="rect">
            <a:avLst/>
          </a:prstGeom>
        </p:spPr>
        <p:txBody>
          <a:bodyPr>
            <a:normAutofit fontScale="70000" lnSpcReduction="20000"/>
          </a:bodyPr>
          <a:lstStyle/>
          <a:p>
            <a:pPr defTabSz="1509583">
              <a:defRPr/>
            </a:pPr>
            <a:r>
              <a:rPr lang="en-US" sz="1800" dirty="0">
                <a:latin typeface="+mn-lt"/>
              </a:rPr>
              <a:t>In today's complex world, there will always be a need for more evolution, more creativity, more innovation.</a:t>
            </a:r>
          </a:p>
          <a:p>
            <a:endParaRPr lang="en-US" sz="1800" dirty="0">
              <a:latin typeface="+mn-lt"/>
            </a:endParaRPr>
          </a:p>
          <a:p>
            <a:r>
              <a:rPr lang="en-US" sz="1800" dirty="0">
                <a:latin typeface="+mn-lt"/>
              </a:rPr>
              <a:t>We strengthen the systems that protect our way of life in so many important areas. </a:t>
            </a:r>
          </a:p>
          <a:p>
            <a:endParaRPr lang="en-US" sz="1800" dirty="0">
              <a:latin typeface="+mn-lt"/>
            </a:endParaRPr>
          </a:p>
          <a:p>
            <a:r>
              <a:rPr lang="en-US" sz="1800" dirty="0">
                <a:latin typeface="+mn-lt"/>
              </a:rPr>
              <a:t>Our world is complex. Maybe you didn’t know that MITRE’s innovations power todays GPS systems. Or that we pioneered air traffic collision avoidance systems. Or that we are working to unlock the power of electronic health records to improve patient treatment outcomes.</a:t>
            </a:r>
          </a:p>
          <a:p>
            <a:endParaRPr lang="en-US" sz="1400" dirty="0">
              <a:latin typeface="+mn-lt"/>
            </a:endParaRPr>
          </a:p>
          <a:p>
            <a:endParaRPr lang="en-US" sz="1800" dirty="0">
              <a:latin typeface="+mn-lt"/>
            </a:endParaRPr>
          </a:p>
        </p:txBody>
      </p:sp>
      <p:sp>
        <p:nvSpPr>
          <p:cNvPr id="4" name="Slide Number Placeholder 3"/>
          <p:cNvSpPr>
            <a:spLocks noGrp="1"/>
          </p:cNvSpPr>
          <p:nvPr>
            <p:ph type="sldNum" sz="quarter" idx="5"/>
          </p:nvPr>
        </p:nvSpPr>
        <p:spPr/>
        <p:txBody>
          <a:bodyPr/>
          <a:lstStyle/>
          <a:p>
            <a:pPr marL="0" marR="0" lvl="0" indent="0" algn="r" defTabSz="1509583"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a:ln>
                  <a:noFill/>
                </a:ln>
                <a:solidFill>
                  <a:prstClr val="black"/>
                </a:solidFill>
                <a:effectLst/>
                <a:uLnTx/>
                <a:uFillTx/>
                <a:latin typeface="Arial" panose="020B0604020202020204"/>
                <a:ea typeface="+mn-ea"/>
                <a:cs typeface="+mn-cs"/>
              </a:rPr>
              <a:pPr marL="0" marR="0" lvl="0" indent="0" algn="r" defTabSz="1509583" rtl="0" eaLnBrk="1" fontAlgn="auto" latinLnBrk="0" hangingPunct="1">
                <a:lnSpc>
                  <a:spcPct val="100000"/>
                </a:lnSpc>
                <a:spcBef>
                  <a:spcPts val="0"/>
                </a:spcBef>
                <a:spcAft>
                  <a:spcPts val="0"/>
                </a:spcAft>
                <a:buClrTx/>
                <a:buSzTx/>
                <a:buFontTx/>
                <a:buNone/>
                <a:tabLst/>
                <a:defRPr/>
              </a:pPr>
              <a:t>7</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555469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08338" y="1757363"/>
            <a:ext cx="5943600" cy="3343275"/>
          </a:xfrm>
          <a:prstGeom prst="rect">
            <a:avLst/>
          </a:prstGeom>
        </p:spPr>
      </p:sp>
      <p:sp>
        <p:nvSpPr>
          <p:cNvPr id="3" name="Notes Placeholder 2"/>
          <p:cNvSpPr>
            <a:spLocks noGrp="1"/>
          </p:cNvSpPr>
          <p:nvPr>
            <p:ph type="body" idx="1"/>
          </p:nvPr>
        </p:nvSpPr>
        <p:spPr>
          <a:xfrm>
            <a:off x="174604" y="774582"/>
            <a:ext cx="2873396" cy="5473445"/>
          </a:xfrm>
          <a:prstGeom prst="rect">
            <a:avLst/>
          </a:prstGeom>
        </p:spPr>
        <p:txBody>
          <a:bodyPr anchor="ctr">
            <a:normAutofit/>
          </a:bodyPr>
          <a:lstStyle/>
          <a:p>
            <a:r>
              <a:rPr lang="en-US"/>
              <a:t>For all of us, the world is a safer place because MITRE exists.</a:t>
            </a:r>
            <a:r>
              <a:rPr lang="en-US">
                <a:effectLst/>
              </a:rPr>
              <a:t>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7B487-83FE-A347-A757-8466FAB1F653}" type="slidenum">
              <a:rPr kumimoji="0" lang="en-US" sz="2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482200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eCTF is a two-phase competition.</a:t>
            </a:r>
          </a:p>
          <a:p>
            <a:endParaRPr lang="en-US"/>
          </a:p>
          <a:p>
            <a:r>
              <a:rPr lang="en-US"/>
              <a:t>In the design phase, students are tasked with designing and implementing a secure system on a real physical platform that meets both security and functional requirements. To help get them going, students are given a reference design that correctly exhibits all functionality without any added security.</a:t>
            </a:r>
          </a:p>
          <a:p>
            <a:endParaRPr lang="en-US"/>
          </a:p>
          <a:p>
            <a:r>
              <a:rPr lang="en-US"/>
              <a:t>Once students finish their design, they must pass handoff, where the eCTF organizers test their designs to verify that the system is functional.</a:t>
            </a:r>
          </a:p>
          <a:p>
            <a:endParaRPr lang="en-US"/>
          </a:p>
          <a:p>
            <a:r>
              <a:rPr lang="en-US"/>
              <a:t>If the system is deemed to be functionally correct, teams move into the attack phase. In the attack phase, teams gain points by compromising the security requirements of other teams’ designs and for how long their own design withstands the attacks of other teams.</a:t>
            </a:r>
          </a:p>
        </p:txBody>
      </p:sp>
      <p:sp>
        <p:nvSpPr>
          <p:cNvPr id="4" name="Slide Number Placeholder 3"/>
          <p:cNvSpPr>
            <a:spLocks noGrp="1"/>
          </p:cNvSpPr>
          <p:nvPr>
            <p:ph type="sldNum" sz="quarter" idx="5"/>
          </p:nvPr>
        </p:nvSpPr>
        <p:spPr/>
        <p:txBody>
          <a:bodyPr/>
          <a:lstStyle/>
          <a:p>
            <a:fld id="{63E89008-A845-3542-9030-80EE4706E754}" type="slidenum">
              <a:rPr lang="en-US" smtClean="0"/>
              <a:pPr/>
              <a:t>11</a:t>
            </a:fld>
            <a:endParaRPr lang="en-US"/>
          </a:p>
        </p:txBody>
      </p:sp>
    </p:spTree>
    <p:extLst>
      <p:ext uri="{BB962C8B-B14F-4D97-AF65-F5344CB8AC3E}">
        <p14:creationId xmlns:p14="http://schemas.microsoft.com/office/powerpoint/2010/main" val="2179111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prs.mitre.org/prs/(S(a1cqbnaiusbszyg55yqggjgu))/default.aspx" TargetMode="External"/><Relationship Id="rId2" Type="http://schemas.openxmlformats.org/officeDocument/2006/relationships/hyperlink" Target="https://communityshare.mitre.org/sites/CCPA/Web%20Pages/508Compliance.aspx" TargetMode="External"/><Relationship Id="rId1" Type="http://schemas.openxmlformats.org/officeDocument/2006/relationships/slideMaster" Target="../slideMasters/slideMaster1.xml"/><Relationship Id="rId6" Type="http://schemas.openxmlformats.org/officeDocument/2006/relationships/hyperlink" Target="https://comm.mitre.org/strategiccommunications" TargetMode="External"/><Relationship Id="rId5" Type="http://schemas.openxmlformats.org/officeDocument/2006/relationships/hyperlink" Target="https://emediasrv1.mitre.org/brand/emshare2/index.html" TargetMode="External"/><Relationship Id="rId4" Type="http://schemas.openxmlformats.org/officeDocument/2006/relationships/hyperlink" Target="https://emediasrv1.mitre.org/mmc/emshare/index.html" TargetMode="Externa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 Id="rId4" Type="http://schemas.openxmlformats.org/officeDocument/2006/relationships/image" Target="../media/image12.png"/></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9.xml"/><Relationship Id="rId4" Type="http://schemas.openxmlformats.org/officeDocument/2006/relationships/image" Target="../media/image12.png"/></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hyperlink" Target="mailto:email@mitre.org" TargetMode="External"/><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emf"/></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hyperlink" Target="mailto:email@mitre.org" TargetMode="External"/><Relationship Id="rId1" Type="http://schemas.openxmlformats.org/officeDocument/2006/relationships/slideMaster" Target="../slideMasters/slideMaster5.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7.emf"/></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10" name="Content Placeholder 2">
            <a:hlinkClick r:id="rId2"/>
            <a:extLst>
              <a:ext uri="{FF2B5EF4-FFF2-40B4-BE49-F238E27FC236}">
                <a16:creationId xmlns:a16="http://schemas.microsoft.com/office/drawing/2014/main" id="{8D636831-C12A-4E83-9117-12848B3A8EE8}"/>
              </a:ext>
            </a:extLst>
          </p:cNvPr>
          <p:cNvSpPr txBox="1">
            <a:spLocks/>
          </p:cNvSpPr>
          <p:nvPr userDrawn="1"/>
        </p:nvSpPr>
        <p:spPr>
          <a:xfrm>
            <a:off x="396876" y="849595"/>
            <a:ext cx="11608987" cy="747451"/>
          </a:xfrm>
          <a:prstGeom prst="rect">
            <a:avLst/>
          </a:prstGeom>
        </p:spPr>
        <p:txBody>
          <a:bodyPr lIns="0">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Aft>
                <a:spcPts val="0"/>
              </a:spcAft>
            </a:pPr>
            <a:r>
              <a:rPr lang="en-US" sz="1400" b="0" cap="none" dirty="0">
                <a:solidFill>
                  <a:schemeClr val="tx1"/>
                </a:solidFill>
              </a:rPr>
              <a:t>This template is the result of collaboration and input from internal partners and is designed to offer a variety of layout options. While most users will be served with the core deck option, we encourage you to explore all slide layout options and choose the ones that best suit your needs. </a:t>
            </a:r>
          </a:p>
        </p:txBody>
      </p:sp>
      <p:sp>
        <p:nvSpPr>
          <p:cNvPr id="11" name="Text Placeholder 1">
            <a:extLst>
              <a:ext uri="{FF2B5EF4-FFF2-40B4-BE49-F238E27FC236}">
                <a16:creationId xmlns:a16="http://schemas.microsoft.com/office/drawing/2014/main" id="{38E60EAC-F27F-4D18-A4EE-276A60637D42}"/>
              </a:ext>
            </a:extLst>
          </p:cNvPr>
          <p:cNvSpPr txBox="1">
            <a:spLocks/>
          </p:cNvSpPr>
          <p:nvPr userDrawn="1"/>
        </p:nvSpPr>
        <p:spPr>
          <a:xfrm>
            <a:off x="6685993" y="1597046"/>
            <a:ext cx="3616322"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dirty="0">
                <a:solidFill>
                  <a:schemeClr val="tx1"/>
                </a:solidFill>
              </a:rPr>
              <a:t>customization</a:t>
            </a:r>
          </a:p>
        </p:txBody>
      </p:sp>
      <p:sp>
        <p:nvSpPr>
          <p:cNvPr id="12" name="Text Placeholder 1">
            <a:extLst>
              <a:ext uri="{FF2B5EF4-FFF2-40B4-BE49-F238E27FC236}">
                <a16:creationId xmlns:a16="http://schemas.microsoft.com/office/drawing/2014/main" id="{930E93F8-74D0-49A5-90F2-82F0171930BF}"/>
              </a:ext>
            </a:extLst>
          </p:cNvPr>
          <p:cNvSpPr txBox="1">
            <a:spLocks/>
          </p:cNvSpPr>
          <p:nvPr userDrawn="1"/>
        </p:nvSpPr>
        <p:spPr>
          <a:xfrm>
            <a:off x="396876" y="1597046"/>
            <a:ext cx="2911100"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dirty="0">
                <a:solidFill>
                  <a:schemeClr val="tx1"/>
                </a:solidFill>
              </a:rPr>
              <a:t>DESIGN TIPS</a:t>
            </a:r>
          </a:p>
        </p:txBody>
      </p:sp>
      <p:sp>
        <p:nvSpPr>
          <p:cNvPr id="13" name="TextBox 12">
            <a:extLst>
              <a:ext uri="{FF2B5EF4-FFF2-40B4-BE49-F238E27FC236}">
                <a16:creationId xmlns:a16="http://schemas.microsoft.com/office/drawing/2014/main" id="{6C46ABF6-6125-4B7D-BC6D-D59D30A198CA}"/>
              </a:ext>
            </a:extLst>
          </p:cNvPr>
          <p:cNvSpPr txBox="1"/>
          <p:nvPr userDrawn="1"/>
        </p:nvSpPr>
        <p:spPr>
          <a:xfrm>
            <a:off x="334058" y="2087700"/>
            <a:ext cx="5703776" cy="4519186"/>
          </a:xfrm>
          <a:prstGeom prst="rect">
            <a:avLst/>
          </a:prstGeom>
          <a:ln>
            <a:noFill/>
          </a:ln>
        </p:spPr>
        <p:txBody>
          <a:bodyPr vert="horz" wrap="square" lIns="91440" tIns="45720" rIns="91440" bIns="45720" rtlCol="0">
            <a:spAutoFit/>
          </a:bodyPr>
          <a:lstStyle/>
          <a:p>
            <a:r>
              <a:rPr lang="en-US" altLang="en-US" sz="1400" dirty="0">
                <a:latin typeface="Arial" panose="020B0604020202020204" pitchFamily="34" charset="0"/>
                <a:cs typeface="Arial" panose="020B0604020202020204" pitchFamily="34" charset="0"/>
              </a:rPr>
              <a:t>To bring greater impact to your presentation, use a variety of dark and light slides. See the slide master view for all layout and color options. </a:t>
            </a:r>
            <a:r>
              <a:rPr lang="en-US" sz="1400" b="1" i="1" dirty="0"/>
              <a:t>Please note: For decks that must be printed, use the light background slides only. Delete any unused slides. </a:t>
            </a:r>
            <a:r>
              <a:rPr lang="en-US" sz="1400" b="1" i="1" kern="1200" dirty="0">
                <a:solidFill>
                  <a:schemeClr val="tx1"/>
                </a:solidFill>
                <a:effectLst/>
                <a:latin typeface="+mn-lt"/>
                <a:ea typeface="+mn-ea"/>
                <a:cs typeface="+mn-cs"/>
              </a:rPr>
              <a:t>Using light slides and deleting any unused slides also reduces file size.</a:t>
            </a:r>
            <a:endParaRPr lang="en-US" sz="1400" b="1" i="1" dirty="0"/>
          </a:p>
          <a:p>
            <a:r>
              <a:rPr lang="en-US" sz="1400" dirty="0"/>
              <a:t>Keep presentations simple. Write content with your audience in mind.</a:t>
            </a:r>
          </a:p>
          <a:p>
            <a:r>
              <a:rPr lang="en-US" sz="1400" dirty="0"/>
              <a:t>Limit bullet points and text. Limit transitions and other animations. </a:t>
            </a:r>
          </a:p>
          <a:p>
            <a:r>
              <a:rPr lang="en-US" sz="1400" dirty="0"/>
              <a:t>Limit use of fonts to </a:t>
            </a:r>
            <a:r>
              <a:rPr lang="en-US" sz="1400" b="1" dirty="0"/>
              <a:t>Arial,</a:t>
            </a:r>
            <a:r>
              <a:rPr lang="en-US" sz="1400" dirty="0"/>
              <a:t> our default brand font family.</a:t>
            </a:r>
          </a:p>
          <a:p>
            <a:r>
              <a:rPr lang="en-US" sz="1400" dirty="0"/>
              <a:t>Do not use images and graphics found on internet searches, as they might be subject to copyright.</a:t>
            </a:r>
          </a:p>
          <a:p>
            <a:endParaRPr lang="en-US" sz="1400" dirty="0"/>
          </a:p>
          <a:p>
            <a:r>
              <a:rPr lang="en-US" sz="1600" b="1" dirty="0"/>
              <a:t>APPROVAL PROCESS FOR PRESENTING</a:t>
            </a:r>
            <a:br>
              <a:rPr lang="en-US" sz="1600" b="1" dirty="0"/>
            </a:br>
            <a:r>
              <a:rPr lang="en-US" sz="1600" b="1" dirty="0"/>
              <a:t>OUTSIDE OF MITRE. </a:t>
            </a:r>
          </a:p>
          <a:p>
            <a:r>
              <a:rPr lang="en-US" sz="1400" dirty="0"/>
              <a:t>Before releasing MITRE information to the public, authors must ensure copyright protection and obtain formal release approval.</a:t>
            </a:r>
            <a:br>
              <a:rPr lang="en-US" sz="1400" dirty="0"/>
            </a:br>
            <a:r>
              <a:rPr lang="en-US" sz="1400" b="1" u="sng" dirty="0">
                <a:hlinkClick r:id="rId3">
                  <a:extLst>
                    <a:ext uri="{A12FA001-AC4F-418D-AE19-62706E023703}">
                      <ahyp:hlinkClr xmlns:ahyp="http://schemas.microsoft.com/office/drawing/2018/hyperlinkcolor" val="tx"/>
                    </a:ext>
                  </a:extLst>
                </a:hlinkClick>
              </a:rPr>
              <a:t>FJ: PRS</a:t>
            </a:r>
            <a:r>
              <a:rPr lang="en-US" sz="1400" b="1" dirty="0"/>
              <a:t> </a:t>
            </a:r>
            <a:r>
              <a:rPr lang="en-US" sz="1400" dirty="0"/>
              <a:t>for guidance and to start the public release process.</a:t>
            </a:r>
          </a:p>
          <a:p>
            <a:endParaRPr lang="en-US" sz="1400" dirty="0"/>
          </a:p>
          <a:p>
            <a:pPr>
              <a:lnSpc>
                <a:spcPct val="100000"/>
              </a:lnSpc>
              <a:spcAft>
                <a:spcPts val="0"/>
              </a:spcAft>
            </a:pPr>
            <a:r>
              <a:rPr lang="en-US" sz="1600" b="1" dirty="0"/>
              <a:t>508 COMPLIANCE</a:t>
            </a:r>
          </a:p>
          <a:p>
            <a:pPr>
              <a:lnSpc>
                <a:spcPct val="100000"/>
              </a:lnSpc>
              <a:spcBef>
                <a:spcPts val="200"/>
              </a:spcBef>
            </a:pPr>
            <a:r>
              <a:rPr lang="en-US" sz="1400" b="1" u="sng" dirty="0">
                <a:hlinkClick r:id="rId2">
                  <a:extLst>
                    <a:ext uri="{A12FA001-AC4F-418D-AE19-62706E023703}">
                      <ahyp:hlinkClr xmlns:ahyp="http://schemas.microsoft.com/office/drawing/2018/hyperlinkcolor" val="tx"/>
                    </a:ext>
                  </a:extLst>
                </a:hlinkClick>
              </a:rPr>
              <a:t>FJ: 508</a:t>
            </a:r>
            <a:r>
              <a:rPr lang="en-US" sz="1400" b="1" dirty="0"/>
              <a:t> </a:t>
            </a:r>
            <a:r>
              <a:rPr lang="en-US" sz="1400" dirty="0"/>
              <a:t>for guidance, resources, and submitting 508 compliance review requests on your final deliverables. </a:t>
            </a:r>
          </a:p>
        </p:txBody>
      </p:sp>
      <p:sp>
        <p:nvSpPr>
          <p:cNvPr id="14" name="Rectangle 13">
            <a:extLst>
              <a:ext uri="{FF2B5EF4-FFF2-40B4-BE49-F238E27FC236}">
                <a16:creationId xmlns:a16="http://schemas.microsoft.com/office/drawing/2014/main" id="{243FEA83-19A2-46FA-A2D1-F2D6319DA1B2}"/>
              </a:ext>
            </a:extLst>
          </p:cNvPr>
          <p:cNvSpPr/>
          <p:nvPr userDrawn="1"/>
        </p:nvSpPr>
        <p:spPr>
          <a:xfrm>
            <a:off x="6685993" y="2087700"/>
            <a:ext cx="5171949" cy="3570208"/>
          </a:xfrm>
          <a:prstGeom prst="rect">
            <a:avLst/>
          </a:prstGeom>
        </p:spPr>
        <p:txBody>
          <a:bodyPr wrap="square">
            <a:spAutoFit/>
          </a:bodyPr>
          <a:lstStyle/>
          <a:p>
            <a:pPr>
              <a:lnSpc>
                <a:spcPct val="100000"/>
              </a:lnSpc>
              <a:spcAft>
                <a:spcPts val="0"/>
              </a:spcAft>
            </a:pPr>
            <a:r>
              <a:rPr lang="en-US" sz="1600" b="1" dirty="0"/>
              <a:t>WHERE TO FIND IMAGES</a:t>
            </a:r>
          </a:p>
          <a:p>
            <a:pPr>
              <a:lnSpc>
                <a:spcPct val="100000"/>
              </a:lnSpc>
              <a:spcBef>
                <a:spcPts val="200"/>
              </a:spcBef>
            </a:pPr>
            <a:r>
              <a:rPr lang="en-US" sz="1400" dirty="0"/>
              <a:t>Brand approved images and other assets can be found at</a:t>
            </a:r>
            <a:br>
              <a:rPr lang="en-US" sz="1400" dirty="0"/>
            </a:br>
            <a:r>
              <a:rPr lang="en-US" sz="1400" b="1" u="sng" dirty="0">
                <a:hlinkClick r:id="rId4">
                  <a:extLst>
                    <a:ext uri="{A12FA001-AC4F-418D-AE19-62706E023703}">
                      <ahyp:hlinkClr xmlns:ahyp="http://schemas.microsoft.com/office/drawing/2018/hyperlinkcolor" val="tx"/>
                    </a:ext>
                  </a:extLst>
                </a:hlinkClick>
              </a:rPr>
              <a:t>FJ: Images</a:t>
            </a:r>
            <a:r>
              <a:rPr lang="en-US" sz="1400" dirty="0"/>
              <a:t>.</a:t>
            </a:r>
          </a:p>
          <a:p>
            <a:pPr>
              <a:lnSpc>
                <a:spcPct val="100000"/>
              </a:lnSpc>
              <a:spcBef>
                <a:spcPts val="200"/>
              </a:spcBef>
            </a:pPr>
            <a:endParaRPr lang="en-US" sz="1400" dirty="0"/>
          </a:p>
          <a:p>
            <a:pPr>
              <a:lnSpc>
                <a:spcPct val="100000"/>
              </a:lnSpc>
              <a:spcAft>
                <a:spcPts val="0"/>
              </a:spcAft>
            </a:pPr>
            <a:r>
              <a:rPr lang="en-US" sz="1600" b="1" dirty="0"/>
              <a:t>ADDING AN IMAGE TO A TITLE SLIDE</a:t>
            </a:r>
          </a:p>
          <a:p>
            <a:pPr>
              <a:lnSpc>
                <a:spcPct val="100000"/>
              </a:lnSpc>
              <a:spcBef>
                <a:spcPts val="200"/>
              </a:spcBef>
            </a:pPr>
            <a:r>
              <a:rPr lang="en-US" sz="1400" dirty="0"/>
              <a:t>To add an image that best represents your project, use slide layout </a:t>
            </a:r>
            <a:r>
              <a:rPr lang="en-US" sz="1400" i="0" dirty="0"/>
              <a:t>“Title </a:t>
            </a:r>
            <a:r>
              <a:rPr lang="en-US" sz="1400" i="0" dirty="0" err="1"/>
              <a:t>Slide_Insert_Photo_Image</a:t>
            </a:r>
            <a:r>
              <a:rPr lang="en-US" sz="1400" i="0" dirty="0"/>
              <a:t>.” </a:t>
            </a:r>
            <a:r>
              <a:rPr lang="en-US" sz="1400" dirty="0"/>
              <a:t>Go to </a:t>
            </a:r>
            <a:r>
              <a:rPr lang="en-US" sz="1400" b="1" u="sng" dirty="0">
                <a:hlinkClick r:id="rId5">
                  <a:extLst>
                    <a:ext uri="{A12FA001-AC4F-418D-AE19-62706E023703}">
                      <ahyp:hlinkClr xmlns:ahyp="http://schemas.microsoft.com/office/drawing/2018/hyperlinkcolor" val="tx"/>
                    </a:ext>
                  </a:extLst>
                </a:hlinkClick>
              </a:rPr>
              <a:t>FJ: Images</a:t>
            </a:r>
            <a:r>
              <a:rPr lang="en-US" sz="1400" b="1" dirty="0"/>
              <a:t> </a:t>
            </a:r>
            <a:r>
              <a:rPr lang="en-US" sz="1400" dirty="0"/>
              <a:t>and see curated gallery, “Images for PPT Cover Slides.” Download your image and click the icon on the slide to insert. </a:t>
            </a:r>
          </a:p>
          <a:p>
            <a:pPr>
              <a:lnSpc>
                <a:spcPct val="100000"/>
              </a:lnSpc>
              <a:spcBef>
                <a:spcPts val="200"/>
              </a:spcBef>
            </a:pPr>
            <a:endParaRPr lang="en-US" altLang="en-US" sz="1400" dirty="0">
              <a:latin typeface="Arial" panose="020B0604020202020204" pitchFamily="34" charset="0"/>
            </a:endParaRPr>
          </a:p>
          <a:p>
            <a:pPr>
              <a:lnSpc>
                <a:spcPct val="100000"/>
              </a:lnSpc>
              <a:spcAft>
                <a:spcPts val="0"/>
              </a:spcAft>
            </a:pPr>
            <a:r>
              <a:rPr lang="en-US" sz="1600" b="1" dirty="0"/>
              <a:t>MY WORDS DON’T FIT</a:t>
            </a:r>
          </a:p>
          <a:p>
            <a:pPr>
              <a:lnSpc>
                <a:spcPct val="100000"/>
              </a:lnSpc>
              <a:spcBef>
                <a:spcPts val="200"/>
              </a:spcBef>
            </a:pPr>
            <a:r>
              <a:rPr lang="en-US" sz="1400" dirty="0"/>
              <a:t>If you need to add more words or if your presentation supports a technical report, use the annotated briefing template instead.</a:t>
            </a:r>
            <a:br>
              <a:rPr lang="en-US" sz="1400" dirty="0"/>
            </a:br>
            <a:r>
              <a:rPr lang="en-US" sz="1400" b="1" u="sng" dirty="0">
                <a:hlinkClick r:id="rId6">
                  <a:extLst>
                    <a:ext uri="{A12FA001-AC4F-418D-AE19-62706E023703}">
                      <ahyp:hlinkClr xmlns:ahyp="http://schemas.microsoft.com/office/drawing/2018/hyperlinkcolor" val="tx"/>
                    </a:ext>
                  </a:extLst>
                </a:hlinkClick>
              </a:rPr>
              <a:t>FJ:</a:t>
            </a:r>
            <a:r>
              <a:rPr lang="en-US" sz="1400" b="1" u="sng" dirty="0"/>
              <a:t> </a:t>
            </a:r>
            <a:r>
              <a:rPr lang="en-US" sz="1400" b="1" u="sng" dirty="0">
                <a:hlinkClick r:id="rId6">
                  <a:extLst>
                    <a:ext uri="{A12FA001-AC4F-418D-AE19-62706E023703}">
                      <ahyp:hlinkClr xmlns:ahyp="http://schemas.microsoft.com/office/drawing/2018/hyperlinkcolor" val="tx"/>
                    </a:ext>
                  </a:extLst>
                </a:hlinkClick>
              </a:rPr>
              <a:t>Strategic Communications</a:t>
            </a:r>
            <a:r>
              <a:rPr lang="en-US" sz="1400" b="1" dirty="0"/>
              <a:t> </a:t>
            </a:r>
            <a:r>
              <a:rPr lang="en-US" sz="1400" dirty="0"/>
              <a:t>for templates and guidance. </a:t>
            </a:r>
          </a:p>
          <a:p>
            <a:pPr>
              <a:lnSpc>
                <a:spcPct val="100000"/>
              </a:lnSpc>
              <a:spcBef>
                <a:spcPts val="200"/>
              </a:spcBef>
            </a:pPr>
            <a:endParaRPr lang="en-US" altLang="en-US" sz="1400" dirty="0">
              <a:latin typeface="Arial" panose="020B0604020202020204" pitchFamily="34" charset="0"/>
            </a:endParaRPr>
          </a:p>
        </p:txBody>
      </p:sp>
      <p:sp>
        <p:nvSpPr>
          <p:cNvPr id="15" name="Text Placeholder 1">
            <a:extLst>
              <a:ext uri="{FF2B5EF4-FFF2-40B4-BE49-F238E27FC236}">
                <a16:creationId xmlns:a16="http://schemas.microsoft.com/office/drawing/2014/main" id="{C09168C9-BC22-4943-B022-5DF74A9CDD93}"/>
              </a:ext>
            </a:extLst>
          </p:cNvPr>
          <p:cNvSpPr txBox="1">
            <a:spLocks/>
          </p:cNvSpPr>
          <p:nvPr userDrawn="1"/>
        </p:nvSpPr>
        <p:spPr>
          <a:xfrm>
            <a:off x="396876" y="285759"/>
            <a:ext cx="3616322"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dirty="0">
                <a:solidFill>
                  <a:schemeClr val="tx1"/>
                </a:solidFill>
              </a:rPr>
              <a:t>introduction</a:t>
            </a:r>
          </a:p>
        </p:txBody>
      </p:sp>
      <p:sp>
        <p:nvSpPr>
          <p:cNvPr id="16" name="Footer Placeholder 4">
            <a:extLst>
              <a:ext uri="{FF2B5EF4-FFF2-40B4-BE49-F238E27FC236}">
                <a16:creationId xmlns:a16="http://schemas.microsoft.com/office/drawing/2014/main" id="{28EA2436-2909-4B15-87F4-FE725EEF0FEE}"/>
              </a:ext>
            </a:extLst>
          </p:cNvPr>
          <p:cNvSpPr txBox="1">
            <a:spLocks/>
          </p:cNvSpPr>
          <p:nvPr userDrawn="1"/>
        </p:nvSpPr>
        <p:spPr>
          <a:xfrm>
            <a:off x="8765373" y="5826471"/>
            <a:ext cx="2887651" cy="644181"/>
          </a:xfrm>
          <a:prstGeom prst="rect">
            <a:avLst/>
          </a:prstGeom>
          <a:ln w="12700">
            <a:solidFill>
              <a:srgbClr val="FF0000"/>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rgbClr val="FF0000"/>
                </a:solidFill>
              </a:rPr>
              <a:t>DELETE FROM DECK WHEN DONE. DO NOT PRINT.</a:t>
            </a:r>
          </a:p>
        </p:txBody>
      </p:sp>
    </p:spTree>
    <p:extLst>
      <p:ext uri="{BB962C8B-B14F-4D97-AF65-F5344CB8AC3E}">
        <p14:creationId xmlns:p14="http://schemas.microsoft.com/office/powerpoint/2010/main" val="4127354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with 4 image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6568B5-A51E-4B9F-AF5D-03214F63C327}"/>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4" name="Picture Placeholder 5">
            <a:extLst>
              <a:ext uri="{FF2B5EF4-FFF2-40B4-BE49-F238E27FC236}">
                <a16:creationId xmlns:a16="http://schemas.microsoft.com/office/drawing/2014/main" id="{FDDAA3F8-EB4F-4A1F-AF6F-2C4EEBF6B68A}"/>
              </a:ext>
            </a:extLst>
          </p:cNvPr>
          <p:cNvSpPr>
            <a:spLocks noGrp="1"/>
          </p:cNvSpPr>
          <p:nvPr>
            <p:ph type="pic" sz="quarter" idx="16" hasCustomPrompt="1"/>
          </p:nvPr>
        </p:nvSpPr>
        <p:spPr>
          <a:xfrm>
            <a:off x="103822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5" name="Picture Placeholder 5">
            <a:extLst>
              <a:ext uri="{FF2B5EF4-FFF2-40B4-BE49-F238E27FC236}">
                <a16:creationId xmlns:a16="http://schemas.microsoft.com/office/drawing/2014/main" id="{30FD80E7-E17C-4285-9D94-3C1AC92AC259}"/>
              </a:ext>
            </a:extLst>
          </p:cNvPr>
          <p:cNvSpPr>
            <a:spLocks noGrp="1"/>
          </p:cNvSpPr>
          <p:nvPr>
            <p:ph type="pic" sz="quarter" idx="17" hasCustomPrompt="1"/>
          </p:nvPr>
        </p:nvSpPr>
        <p:spPr>
          <a:xfrm>
            <a:off x="3905250"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6" name="Picture Placeholder 5">
            <a:extLst>
              <a:ext uri="{FF2B5EF4-FFF2-40B4-BE49-F238E27FC236}">
                <a16:creationId xmlns:a16="http://schemas.microsoft.com/office/drawing/2014/main" id="{D337BB3D-26EB-4B08-A589-DA4B25E61EF6}"/>
              </a:ext>
            </a:extLst>
          </p:cNvPr>
          <p:cNvSpPr>
            <a:spLocks noGrp="1"/>
          </p:cNvSpPr>
          <p:nvPr>
            <p:ph type="pic" sz="quarter" idx="18" hasCustomPrompt="1"/>
          </p:nvPr>
        </p:nvSpPr>
        <p:spPr>
          <a:xfrm>
            <a:off x="67722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7" name="Picture Placeholder 5">
            <a:extLst>
              <a:ext uri="{FF2B5EF4-FFF2-40B4-BE49-F238E27FC236}">
                <a16:creationId xmlns:a16="http://schemas.microsoft.com/office/drawing/2014/main" id="{FC855AF4-9C57-4C82-ABED-C59FAFAF234E}"/>
              </a:ext>
            </a:extLst>
          </p:cNvPr>
          <p:cNvSpPr>
            <a:spLocks noGrp="1"/>
          </p:cNvSpPr>
          <p:nvPr>
            <p:ph type="pic" sz="quarter" idx="19" hasCustomPrompt="1"/>
          </p:nvPr>
        </p:nvSpPr>
        <p:spPr>
          <a:xfrm>
            <a:off x="96297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dirty="0"/>
              <a:t>Drag photo to placeholder or click on icon to place photo from file. </a:t>
            </a:r>
          </a:p>
          <a:p>
            <a:endParaRPr lang="en-US" dirty="0"/>
          </a:p>
        </p:txBody>
      </p:sp>
      <p:sp>
        <p:nvSpPr>
          <p:cNvPr id="8" name="Text Placeholder 2">
            <a:extLst>
              <a:ext uri="{FF2B5EF4-FFF2-40B4-BE49-F238E27FC236}">
                <a16:creationId xmlns:a16="http://schemas.microsoft.com/office/drawing/2014/main" id="{93793471-F4BA-4465-ABF2-FE682C2A7424}"/>
              </a:ext>
            </a:extLst>
          </p:cNvPr>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9" name="Text Placeholder 2">
            <a:extLst>
              <a:ext uri="{FF2B5EF4-FFF2-40B4-BE49-F238E27FC236}">
                <a16:creationId xmlns:a16="http://schemas.microsoft.com/office/drawing/2014/main" id="{44A6A540-AEC7-43D6-A801-E4D6D202935F}"/>
              </a:ext>
            </a:extLst>
          </p:cNvPr>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0" name="Text Placeholder 2">
            <a:extLst>
              <a:ext uri="{FF2B5EF4-FFF2-40B4-BE49-F238E27FC236}">
                <a16:creationId xmlns:a16="http://schemas.microsoft.com/office/drawing/2014/main" id="{F4B84508-DBBA-4957-A988-158A01573DBB}"/>
              </a:ext>
            </a:extLst>
          </p:cNvPr>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1" name="Text Placeholder 2">
            <a:extLst>
              <a:ext uri="{FF2B5EF4-FFF2-40B4-BE49-F238E27FC236}">
                <a16:creationId xmlns:a16="http://schemas.microsoft.com/office/drawing/2014/main" id="{52742747-89A0-4116-851E-4C8406583D19}"/>
              </a:ext>
            </a:extLst>
          </p:cNvPr>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2" name="Title 28">
            <a:extLst>
              <a:ext uri="{FF2B5EF4-FFF2-40B4-BE49-F238E27FC236}">
                <a16:creationId xmlns:a16="http://schemas.microsoft.com/office/drawing/2014/main" id="{76F358CF-D5FE-45C2-AAB2-904DB884F3FC}"/>
              </a:ext>
            </a:extLst>
          </p:cNvPr>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dirty="0"/>
              <a:t>Slide Title, Arial 32 pt.</a:t>
            </a:r>
          </a:p>
        </p:txBody>
      </p:sp>
      <p:sp>
        <p:nvSpPr>
          <p:cNvPr id="14" name="Text Placeholder 3">
            <a:extLst>
              <a:ext uri="{FF2B5EF4-FFF2-40B4-BE49-F238E27FC236}">
                <a16:creationId xmlns:a16="http://schemas.microsoft.com/office/drawing/2014/main" id="{62C36474-6A96-4E05-952B-8317DFBAE54B}"/>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sp>
        <p:nvSpPr>
          <p:cNvPr id="15" name="Text Placeholder 3">
            <a:extLst>
              <a:ext uri="{FF2B5EF4-FFF2-40B4-BE49-F238E27FC236}">
                <a16:creationId xmlns:a16="http://schemas.microsoft.com/office/drawing/2014/main" id="{F3B00A55-91E4-4069-852A-F07B09A07D9E}"/>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sp>
        <p:nvSpPr>
          <p:cNvPr id="16" name="Text Placeholder 3">
            <a:extLst>
              <a:ext uri="{FF2B5EF4-FFF2-40B4-BE49-F238E27FC236}">
                <a16:creationId xmlns:a16="http://schemas.microsoft.com/office/drawing/2014/main" id="{5A011BD3-096B-4799-8B2D-D79F169C8E18}"/>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sp>
        <p:nvSpPr>
          <p:cNvPr id="17" name="Text Placeholder 3">
            <a:extLst>
              <a:ext uri="{FF2B5EF4-FFF2-40B4-BE49-F238E27FC236}">
                <a16:creationId xmlns:a16="http://schemas.microsoft.com/office/drawing/2014/main" id="{C71FBD34-F14F-47A0-8D6D-5C8D7380F5B6}"/>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a:t>
            </a:r>
          </a:p>
        </p:txBody>
      </p:sp>
      <p:pic>
        <p:nvPicPr>
          <p:cNvPr id="19" name="Graphic 18">
            <a:extLst>
              <a:ext uri="{FF2B5EF4-FFF2-40B4-BE49-F238E27FC236}">
                <a16:creationId xmlns:a16="http://schemas.microsoft.com/office/drawing/2014/main" id="{5CF9E646-B76A-4524-AC9A-EEEF0E02CA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73684118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Image frame-allcapstitle">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5726430" y="1094995"/>
            <a:ext cx="6008370" cy="4668010"/>
          </a:xfrm>
          <a:prstGeom prst="rect">
            <a:avLst/>
          </a:prstGeom>
        </p:spPr>
        <p:txBody>
          <a:bodyPr/>
          <a:lstStyle>
            <a:lvl1pPr marL="0" marR="0" indent="0" algn="ctr" defTabSz="914382" rtl="0" eaLnBrk="1" fontAlgn="auto" latinLnBrk="0" hangingPunct="1">
              <a:lnSpc>
                <a:spcPct val="90000"/>
              </a:lnSpc>
              <a:spcBef>
                <a:spcPts val="1000"/>
              </a:spcBef>
              <a:spcAft>
                <a:spcPts val="0"/>
              </a:spcAft>
              <a:buClrTx/>
              <a:buSzTx/>
              <a:buFont typeface="Arial"/>
              <a:buNone/>
              <a:tabLst/>
              <a:defRPr sz="1400" b="0" cap="none">
                <a:solidFill>
                  <a:schemeClr val="accent2"/>
                </a:solidFill>
              </a:defRPr>
            </a:lvl1pPr>
          </a:lstStyle>
          <a:p>
            <a:r>
              <a:rPr lang="en-US"/>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538482" y="1018699"/>
            <a:ext cx="4866640" cy="1077218"/>
          </a:xfrm>
        </p:spPr>
        <p:txBody>
          <a:bodyPr wrap="square">
            <a:spAutoFit/>
          </a:bodyPr>
          <a:lstStyle>
            <a:lvl1pPr>
              <a:lnSpc>
                <a:spcPct val="100000"/>
              </a:lnSpc>
              <a:defRPr sz="3200" cap="none">
                <a:solidFill>
                  <a:schemeClr val="tx1"/>
                </a:solidFill>
              </a:defRPr>
            </a:lvl1pPr>
          </a:lstStyle>
          <a:p>
            <a:r>
              <a:rPr lang="en-US"/>
              <a:t>SLIDE TITLE, ARIAL 32 PT. </a:t>
            </a:r>
          </a:p>
        </p:txBody>
      </p:sp>
      <p:sp>
        <p:nvSpPr>
          <p:cNvPr id="10" name="Text Placeholder 9"/>
          <p:cNvSpPr>
            <a:spLocks noGrp="1"/>
          </p:cNvSpPr>
          <p:nvPr>
            <p:ph type="body" sz="quarter" idx="25" hasCustomPrompt="1"/>
          </p:nvPr>
        </p:nvSpPr>
        <p:spPr>
          <a:xfrm>
            <a:off x="538482" y="2921168"/>
            <a:ext cx="4866640" cy="1446550"/>
          </a:xfrm>
          <a:prstGeom prst="rect">
            <a:avLst/>
          </a:prstGeom>
        </p:spPr>
        <p:txBody>
          <a:bodyPr wrap="square" lIns="91440">
            <a:noAutofit/>
          </a:bodyPr>
          <a:lstStyle>
            <a:lvl1pPr>
              <a:defRPr b="0">
                <a:solidFill>
                  <a:schemeClr val="tx2"/>
                </a:solidFill>
              </a:defRPr>
            </a:lvl1pPr>
            <a:lvl2pPr>
              <a:lnSpc>
                <a:spcPct val="100000"/>
              </a:lnSpc>
              <a:defRPr sz="2200">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11" name="Picture 10">
            <a:extLst>
              <a:ext uri="{FF2B5EF4-FFF2-40B4-BE49-F238E27FC236}">
                <a16:creationId xmlns:a16="http://schemas.microsoft.com/office/drawing/2014/main" id="{482CE9C2-6003-47F7-A67C-22A8F47A34B0}"/>
              </a:ext>
            </a:extLst>
          </p:cNvPr>
          <p:cNvPicPr>
            <a:picLocks/>
          </p:cNvPicPr>
          <p:nvPr/>
        </p:nvPicPr>
        <p:blipFill>
          <a:blip r:embed="rId2"/>
          <a:stretch>
            <a:fillRect/>
          </a:stretch>
        </p:blipFill>
        <p:spPr>
          <a:xfrm>
            <a:off x="460374" y="6518446"/>
            <a:ext cx="557700" cy="154923"/>
          </a:xfrm>
          <a:prstGeom prst="rect">
            <a:avLst/>
          </a:prstGeom>
        </p:spPr>
      </p:pic>
    </p:spTree>
    <p:extLst>
      <p:ext uri="{BB962C8B-B14F-4D97-AF65-F5344CB8AC3E}">
        <p14:creationId xmlns:p14="http://schemas.microsoft.com/office/powerpoint/2010/main" val="5759911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1_Image Right With Text_White">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p:spPr>
        <p:txBody>
          <a:bodyPr/>
          <a:lstStyle>
            <a:lvl1pPr marL="0" marR="0" indent="0" algn="ctr" defTabSz="914382" rtl="0" eaLnBrk="1" fontAlgn="auto" latinLnBrk="0" hangingPunct="1">
              <a:lnSpc>
                <a:spcPct val="90000"/>
              </a:lnSpc>
              <a:spcBef>
                <a:spcPts val="1000"/>
              </a:spcBef>
              <a:spcAft>
                <a:spcPts val="0"/>
              </a:spcAft>
              <a:buClrTx/>
              <a:buSzTx/>
              <a:buFont typeface="Arial"/>
              <a:buNone/>
              <a:tabLst/>
              <a:defRPr sz="1400" b="0" cap="none">
                <a:solidFill>
                  <a:schemeClr val="tx2"/>
                </a:solidFill>
              </a:defRPr>
            </a:lvl1pPr>
          </a:lstStyle>
          <a:p>
            <a:r>
              <a:rPr lang="en-US"/>
              <a:t>Drag photo to placeholder or click on icon to place photo from file. Ensure image is large enough in size and resolution.</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1" name="Title 7">
            <a:extLst>
              <a:ext uri="{FF2B5EF4-FFF2-40B4-BE49-F238E27FC236}">
                <a16:creationId xmlns:a16="http://schemas.microsoft.com/office/drawing/2014/main" id="{C6D2495F-52A5-4487-9591-971B86C7532B}"/>
              </a:ext>
            </a:extLst>
          </p:cNvPr>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a:t>Slide Title, Arial 32 pt. </a:t>
            </a:r>
          </a:p>
        </p:txBody>
      </p:sp>
      <p:sp>
        <p:nvSpPr>
          <p:cNvPr id="13" name="Text Placeholder 9">
            <a:extLst>
              <a:ext uri="{FF2B5EF4-FFF2-40B4-BE49-F238E27FC236}">
                <a16:creationId xmlns:a16="http://schemas.microsoft.com/office/drawing/2014/main" id="{EA81A5EB-E2B5-4934-8F97-0E0476272C52}"/>
              </a:ext>
            </a:extLst>
          </p:cNvPr>
          <p:cNvSpPr>
            <a:spLocks noGrp="1"/>
          </p:cNvSpPr>
          <p:nvPr>
            <p:ph type="body" sz="quarter" idx="25" hasCustomPrompt="1"/>
          </p:nvPr>
        </p:nvSpPr>
        <p:spPr>
          <a:xfrm>
            <a:off x="457200" y="1441237"/>
            <a:ext cx="5638800" cy="1200329"/>
          </a:xfrm>
          <a:prstGeom prst="rect">
            <a:avLst/>
          </a:prstGeom>
        </p:spPr>
        <p:txBody>
          <a:bodyPr wrap="square" lIns="91440">
            <a:spAutoFit/>
          </a:bodyPr>
          <a:lstStyle>
            <a:lvl1pPr>
              <a:defRPr b="0">
                <a:solidFill>
                  <a:schemeClr val="tx2"/>
                </a:solidFill>
              </a:defRPr>
            </a:lvl1pPr>
            <a:lvl2pPr>
              <a:lnSpc>
                <a:spcPct val="100000"/>
              </a:lnSpc>
              <a:defRPr>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14" name="Content Placeholder 3">
            <a:extLst>
              <a:ext uri="{FF2B5EF4-FFF2-40B4-BE49-F238E27FC236}">
                <a16:creationId xmlns:a16="http://schemas.microsoft.com/office/drawing/2014/main" id="{3F8A6A12-FF8F-4420-93C1-B4849F78E3F0}"/>
              </a:ext>
            </a:extLst>
          </p:cNvPr>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147550" indent="-342894">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Tree>
    <p:extLst>
      <p:ext uri="{BB962C8B-B14F-4D97-AF65-F5344CB8AC3E}">
        <p14:creationId xmlns:p14="http://schemas.microsoft.com/office/powerpoint/2010/main" val="23967644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wo Column List_Nav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EDA517-8260-4280-A7EC-5559C8218D8E}"/>
              </a:ext>
            </a:extLst>
          </p:cNvPr>
          <p:cNvPicPr>
            <a:picLocks/>
          </p:cNvPicPr>
          <p:nvPr/>
        </p:nvPicPr>
        <p:blipFill>
          <a:blip r:embed="rId2"/>
          <a:stretch>
            <a:fillRect/>
          </a:stretch>
        </p:blipFill>
        <p:spPr>
          <a:xfrm>
            <a:off x="460374" y="6518446"/>
            <a:ext cx="557700" cy="154923"/>
          </a:xfrm>
          <a:prstGeom prst="rect">
            <a:avLst/>
          </a:prstGeom>
        </p:spPr>
      </p:pic>
      <p:sp>
        <p:nvSpPr>
          <p:cNvPr id="15" name="Text Placeholder 2">
            <a:extLst>
              <a:ext uri="{FF2B5EF4-FFF2-40B4-BE49-F238E27FC236}">
                <a16:creationId xmlns:a16="http://schemas.microsoft.com/office/drawing/2014/main" id="{2F47247D-FB1F-F44F-AD7A-5C8A2D4772CF}"/>
              </a:ext>
            </a:extLst>
          </p:cNvPr>
          <p:cNvSpPr>
            <a:spLocks noGrp="1"/>
          </p:cNvSpPr>
          <p:nvPr>
            <p:ph type="body" idx="1" hasCustomPrompt="1"/>
          </p:nvPr>
        </p:nvSpPr>
        <p:spPr>
          <a:xfrm>
            <a:off x="944528" y="1243584"/>
            <a:ext cx="4572001" cy="583045"/>
          </a:xfrm>
          <a:prstGeom prst="rect">
            <a:avLst/>
          </a:prstGeom>
        </p:spPr>
        <p:txBody>
          <a:bodyPr anchor="ctr">
            <a:noAutofit/>
          </a:bodyPr>
          <a:lstStyle>
            <a:lvl1pPr marL="0" indent="0">
              <a:buNone/>
              <a:defRPr sz="2400" b="1" cap="none" baseline="0">
                <a:solidFill>
                  <a:schemeClr val="tx1"/>
                </a:solidFill>
              </a:defRPr>
            </a:lvl1pPr>
            <a:lvl2pPr marL="457191" indent="0">
              <a:buNone/>
              <a:defRPr sz="2000" b="1"/>
            </a:lvl2pPr>
            <a:lvl3pPr marL="914382" indent="0">
              <a:buNone/>
              <a:defRPr sz="1800" b="1"/>
            </a:lvl3pPr>
            <a:lvl4pPr marL="1371574" indent="0">
              <a:buNone/>
              <a:defRPr sz="1600" b="1"/>
            </a:lvl4pPr>
            <a:lvl5pPr marL="1828766" indent="0">
              <a:buNone/>
              <a:defRPr sz="1600" b="1"/>
            </a:lvl5pPr>
            <a:lvl6pPr marL="2285956" indent="0">
              <a:buNone/>
              <a:defRPr sz="1600" b="1"/>
            </a:lvl6pPr>
            <a:lvl7pPr marL="2743148" indent="0">
              <a:buNone/>
              <a:defRPr sz="1600" b="1"/>
            </a:lvl7pPr>
            <a:lvl8pPr marL="3200340" indent="0">
              <a:buNone/>
              <a:defRPr sz="1600" b="1"/>
            </a:lvl8pPr>
            <a:lvl9pPr marL="3657530" indent="0">
              <a:buNone/>
              <a:defRPr sz="1600" b="1"/>
            </a:lvl9pPr>
          </a:lstStyle>
          <a:p>
            <a:pPr lvl="0"/>
            <a:r>
              <a:rPr lang="en-US" err="1"/>
              <a:t>Subheadline</a:t>
            </a:r>
            <a:endParaRPr lang="en-US"/>
          </a:p>
        </p:txBody>
      </p:sp>
      <p:sp>
        <p:nvSpPr>
          <p:cNvPr id="16" name="Text Placeholder 4">
            <a:extLst>
              <a:ext uri="{FF2B5EF4-FFF2-40B4-BE49-F238E27FC236}">
                <a16:creationId xmlns:a16="http://schemas.microsoft.com/office/drawing/2014/main" id="{5C8F2C30-5D43-EF4A-927F-69CB27B9BF74}"/>
              </a:ext>
            </a:extLst>
          </p:cNvPr>
          <p:cNvSpPr>
            <a:spLocks noGrp="1"/>
          </p:cNvSpPr>
          <p:nvPr>
            <p:ph type="body" sz="quarter" idx="3" hasCustomPrompt="1"/>
          </p:nvPr>
        </p:nvSpPr>
        <p:spPr>
          <a:xfrm>
            <a:off x="6669353" y="1243584"/>
            <a:ext cx="4572001"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err="1"/>
              <a:t>Subheadline</a:t>
            </a:r>
            <a:endParaRPr lang="en-US"/>
          </a:p>
        </p:txBody>
      </p:sp>
      <p:sp>
        <p:nvSpPr>
          <p:cNvPr id="17" name="Title 12">
            <a:extLst>
              <a:ext uri="{FF2B5EF4-FFF2-40B4-BE49-F238E27FC236}">
                <a16:creationId xmlns:a16="http://schemas.microsoft.com/office/drawing/2014/main" id="{C818C22A-2185-D544-9A5A-439BCA9A5B7F}"/>
              </a:ext>
            </a:extLst>
          </p:cNvPr>
          <p:cNvSpPr>
            <a:spLocks noGrp="1"/>
          </p:cNvSpPr>
          <p:nvPr>
            <p:ph type="title" hasCustomPrompt="1"/>
          </p:nvPr>
        </p:nvSpPr>
        <p:spPr>
          <a:xfrm>
            <a:off x="460375" y="398679"/>
            <a:ext cx="11277601" cy="693337"/>
          </a:xfrm>
        </p:spPr>
        <p:txBody>
          <a:bodyPr anchor="ctr">
            <a:noAutofit/>
          </a:bodyPr>
          <a:lstStyle>
            <a:lvl1pPr algn="ctr">
              <a:defRPr sz="3200">
                <a:solidFill>
                  <a:schemeClr val="tx1"/>
                </a:solidFill>
              </a:defRPr>
            </a:lvl1pPr>
          </a:lstStyle>
          <a:p>
            <a:r>
              <a:rPr lang="en-US"/>
              <a:t>Slide Title, Arial 32 pt.</a:t>
            </a:r>
          </a:p>
        </p:txBody>
      </p:sp>
      <p:sp>
        <p:nvSpPr>
          <p:cNvPr id="18" name="Slide Number Placeholder 1">
            <a:extLst>
              <a:ext uri="{FF2B5EF4-FFF2-40B4-BE49-F238E27FC236}">
                <a16:creationId xmlns:a16="http://schemas.microsoft.com/office/drawing/2014/main" id="{ADFCEC08-44D0-7145-BAF6-C801E25A5FDC}"/>
              </a:ext>
            </a:extLst>
          </p:cNvPr>
          <p:cNvSpPr>
            <a:spLocks noGrp="1"/>
          </p:cNvSpPr>
          <p:nvPr>
            <p:ph type="sldNum" sz="quarter" idx="13"/>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19" name="Text Placeholder 19">
            <a:extLst>
              <a:ext uri="{FF2B5EF4-FFF2-40B4-BE49-F238E27FC236}">
                <a16:creationId xmlns:a16="http://schemas.microsoft.com/office/drawing/2014/main" id="{6640AE5F-C091-FD48-A737-8CD00C2585A6}"/>
              </a:ext>
            </a:extLst>
          </p:cNvPr>
          <p:cNvSpPr>
            <a:spLocks noGrp="1"/>
          </p:cNvSpPr>
          <p:nvPr>
            <p:ph type="body" sz="quarter" idx="21" hasCustomPrompt="1"/>
          </p:nvPr>
        </p:nvSpPr>
        <p:spPr>
          <a:xfrm>
            <a:off x="944528" y="1943123"/>
            <a:ext cx="4572001" cy="4305278"/>
          </a:xfrm>
        </p:spPr>
        <p:txBody>
          <a:bodyPr/>
          <a:lstStyle>
            <a:lvl1pPr>
              <a:defRPr b="0"/>
            </a:lvl1pPr>
            <a:lvl2pPr marL="352419" indent="-234946">
              <a:buFont typeface="Arial" panose="020B0604020202020204" pitchFamily="34" charset="0"/>
              <a:buChar char="•"/>
              <a:defRPr/>
            </a:lvl2pPr>
            <a:lvl3pPr marL="457191" indent="-222246">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0" name="Text Placeholder 19">
            <a:extLst>
              <a:ext uri="{FF2B5EF4-FFF2-40B4-BE49-F238E27FC236}">
                <a16:creationId xmlns:a16="http://schemas.microsoft.com/office/drawing/2014/main" id="{69086F2A-0555-784A-92A7-9858625D083F}"/>
              </a:ext>
            </a:extLst>
          </p:cNvPr>
          <p:cNvSpPr>
            <a:spLocks noGrp="1"/>
          </p:cNvSpPr>
          <p:nvPr>
            <p:ph type="body" sz="quarter" idx="22" hasCustomPrompt="1"/>
          </p:nvPr>
        </p:nvSpPr>
        <p:spPr>
          <a:xfrm>
            <a:off x="6688971" y="1943123"/>
            <a:ext cx="4572001" cy="4305278"/>
          </a:xfrm>
        </p:spPr>
        <p:txBody>
          <a:bodyPr/>
          <a:lstStyle>
            <a:lvl1pPr>
              <a:defRPr b="0"/>
            </a:lvl1pPr>
            <a:lvl2pPr marL="352419" indent="-234946">
              <a:buFont typeface="Arial" panose="020B0604020202020204" pitchFamily="34" charset="0"/>
              <a:buChar char="•"/>
              <a:defRPr/>
            </a:lvl2pPr>
            <a:lvl3pPr marL="457191" indent="-222246">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10" name="Footer Placeholder 8">
            <a:extLst>
              <a:ext uri="{FF2B5EF4-FFF2-40B4-BE49-F238E27FC236}">
                <a16:creationId xmlns:a16="http://schemas.microsoft.com/office/drawing/2014/main" id="{44A23D5C-005F-4B4A-89A2-AD433B09914B}"/>
              </a:ext>
            </a:extLst>
          </p:cNvPr>
          <p:cNvSpPr>
            <a:spLocks noGrp="1"/>
          </p:cNvSpPr>
          <p:nvPr>
            <p:ph type="ftr" sz="quarter" idx="10"/>
          </p:nvPr>
        </p:nvSpPr>
        <p:spPr>
          <a:xfrm>
            <a:off x="3908143" y="6502628"/>
            <a:ext cx="4353756" cy="215444"/>
          </a:xfrm>
          <a:prstGeom prst="rect">
            <a:avLst/>
          </a:prstGeom>
        </p:spPr>
        <p:txBody>
          <a:bodyPr wrap="none"/>
          <a:lstStyle>
            <a:lvl1pPr algn="ctr">
              <a:defRPr lang="en-US" sz="800" smtClean="0">
                <a:effectLst/>
              </a:defRPr>
            </a:lvl1pPr>
          </a:lstStyle>
          <a:p>
            <a:endParaRPr lang="en-US"/>
          </a:p>
        </p:txBody>
      </p:sp>
    </p:spTree>
    <p:extLst>
      <p:ext uri="{BB962C8B-B14F-4D97-AF65-F5344CB8AC3E}">
        <p14:creationId xmlns:p14="http://schemas.microsoft.com/office/powerpoint/2010/main" val="91849824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Patent Timeline">
    <p:spTree>
      <p:nvGrpSpPr>
        <p:cNvPr id="1" name=""/>
        <p:cNvGrpSpPr/>
        <p:nvPr/>
      </p:nvGrpSpPr>
      <p:grpSpPr>
        <a:xfrm>
          <a:off x="0" y="0"/>
          <a:ext cx="0" cy="0"/>
          <a:chOff x="0" y="0"/>
          <a:chExt cx="0" cy="0"/>
        </a:xfrm>
      </p:grpSpPr>
      <p:sp>
        <p:nvSpPr>
          <p:cNvPr id="2" name="Slide Number Placeholder 22">
            <a:extLst>
              <a:ext uri="{FF2B5EF4-FFF2-40B4-BE49-F238E27FC236}">
                <a16:creationId xmlns:a16="http://schemas.microsoft.com/office/drawing/2014/main" id="{F0CCAE01-858A-3149-AFC0-E09CA3CF509A}"/>
              </a:ext>
            </a:extLst>
          </p:cNvPr>
          <p:cNvSpPr>
            <a:spLocks noGrp="1"/>
          </p:cNvSpPr>
          <p:nvPr>
            <p:ph type="sldNum" sz="quarter" idx="1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pic>
        <p:nvPicPr>
          <p:cNvPr id="4" name="Picture 3">
            <a:extLst>
              <a:ext uri="{FF2B5EF4-FFF2-40B4-BE49-F238E27FC236}">
                <a16:creationId xmlns:a16="http://schemas.microsoft.com/office/drawing/2014/main" id="{EE8603E1-20BC-0E4B-A6AA-5CB6625CCC66}"/>
              </a:ext>
            </a:extLst>
          </p:cNvPr>
          <p:cNvPicPr>
            <a:picLocks/>
          </p:cNvPicPr>
          <p:nvPr userDrawn="1"/>
        </p:nvPicPr>
        <p:blipFill>
          <a:blip r:embed="rId2"/>
          <a:stretch>
            <a:fillRect/>
          </a:stretch>
        </p:blipFill>
        <p:spPr>
          <a:xfrm>
            <a:off x="457202" y="6458285"/>
            <a:ext cx="557700" cy="154923"/>
          </a:xfrm>
          <a:prstGeom prst="rect">
            <a:avLst/>
          </a:prstGeom>
          <a:noFill/>
        </p:spPr>
      </p:pic>
    </p:spTree>
    <p:extLst>
      <p:ext uri="{BB962C8B-B14F-4D97-AF65-F5344CB8AC3E}">
        <p14:creationId xmlns:p14="http://schemas.microsoft.com/office/powerpoint/2010/main" val="3072586711"/>
      </p:ext>
    </p:extLst>
  </p:cSld>
  <p:clrMapOvr>
    <a:masterClrMapping/>
  </p:clrMapOvr>
  <mc:AlternateContent xmlns:mc="http://schemas.openxmlformats.org/markup-compatibility/2006" xmlns:p14="http://schemas.microsoft.com/office/powerpoint/2010/main">
    <mc:Choice Requires="p14">
      <p:transition spd="slow" p14:dur="2000" advClick="0" advTm="6000">
        <p:fade/>
      </p:transition>
    </mc:Choice>
    <mc:Fallback xmlns="">
      <p:transition spd="slow" advClick="0" advTm="6000">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Patent Time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8603E1-20BC-0E4B-A6AA-5CB6625CCC66}"/>
              </a:ext>
            </a:extLst>
          </p:cNvPr>
          <p:cNvPicPr>
            <a:picLocks/>
          </p:cNvPicPr>
          <p:nvPr userDrawn="1"/>
        </p:nvPicPr>
        <p:blipFill>
          <a:blip r:embed="rId2"/>
          <a:stretch>
            <a:fillRect/>
          </a:stretch>
        </p:blipFill>
        <p:spPr>
          <a:xfrm>
            <a:off x="457202" y="6458285"/>
            <a:ext cx="557700" cy="154923"/>
          </a:xfrm>
          <a:prstGeom prst="rect">
            <a:avLst/>
          </a:prstGeom>
        </p:spPr>
      </p:pic>
    </p:spTree>
    <p:extLst>
      <p:ext uri="{BB962C8B-B14F-4D97-AF65-F5344CB8AC3E}">
        <p14:creationId xmlns:p14="http://schemas.microsoft.com/office/powerpoint/2010/main" val="1540623483"/>
      </p:ext>
    </p:extLst>
  </p:cSld>
  <p:clrMapOvr>
    <a:masterClrMapping/>
  </p:clrMapOvr>
  <mc:AlternateContent xmlns:mc="http://schemas.openxmlformats.org/markup-compatibility/2006" xmlns:p14="http://schemas.microsoft.com/office/powerpoint/2010/main">
    <mc:Choice Requires="p14">
      <p:transition spd="slow" p14:dur="2000" advClick="0" advTm="6000">
        <p:fade/>
      </p:transition>
    </mc:Choice>
    <mc:Fallback xmlns="">
      <p:transition spd="slow" advClick="0" advTm="6000">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Closing_Nav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7199" y="3778185"/>
            <a:ext cx="6120201" cy="2363600"/>
          </a:xfrm>
          <a:prstGeom prst="rect">
            <a:avLst/>
          </a:prstGeom>
        </p:spPr>
        <p:txBody>
          <a:bodyPr lIns="0">
            <a:noAutofit/>
          </a:bodyPr>
          <a:lstStyle>
            <a:lvl2pPr>
              <a:tabLst>
                <a:tab pos="458779" algn="l"/>
              </a:tabLst>
              <a:defRPr sz="2200">
                <a:solidFill>
                  <a:schemeClr val="tx1"/>
                </a:solidFill>
              </a:defRPr>
            </a:lvl2pPr>
          </a:lstStyle>
          <a:p>
            <a:pPr lvl="1"/>
            <a:r>
              <a:rPr lang="en-US"/>
              <a:t>Name</a:t>
            </a:r>
          </a:p>
          <a:p>
            <a:pPr lvl="1"/>
            <a:r>
              <a:rPr lang="en-US"/>
              <a:t>email@mitre.org      </a:t>
            </a:r>
          </a:p>
          <a:p>
            <a:pPr lvl="1"/>
            <a:r>
              <a:rPr lang="en-US"/>
              <a:t>	@twitter handle</a:t>
            </a:r>
          </a:p>
        </p:txBody>
      </p:sp>
    </p:spTree>
    <p:extLst>
      <p:ext uri="{BB962C8B-B14F-4D97-AF65-F5344CB8AC3E}">
        <p14:creationId xmlns:p14="http://schemas.microsoft.com/office/powerpoint/2010/main" val="347869454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MITRE Engenuity_1">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B170C1C0-7B08-A741-A448-7514E55A5034}"/>
              </a:ext>
            </a:extLst>
          </p:cNvPr>
          <p:cNvSpPr>
            <a:spLocks noGrp="1"/>
          </p:cNvSpPr>
          <p:nvPr>
            <p:ph type="sldNum" sz="quarter" idx="17"/>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uk-UA" sz="800" b="0" i="0" u="none" strike="noStrike" kern="1200" cap="all" spc="0" normalizeH="0" baseline="0" noProof="0">
              <a:ln>
                <a:noFill/>
              </a:ln>
              <a:solidFill>
                <a:srgbClr val="FFFFFF"/>
              </a:solidFill>
              <a:effectLst/>
              <a:uLnTx/>
              <a:uFillTx/>
              <a:latin typeface="Arial" panose="020B0604020202020204"/>
              <a:ea typeface="+mn-ea"/>
              <a:cs typeface="+mn-cs"/>
            </a:endParaRPr>
          </a:p>
        </p:txBody>
      </p:sp>
      <p:pic>
        <p:nvPicPr>
          <p:cNvPr id="10" name="Picture 9">
            <a:extLst>
              <a:ext uri="{FF2B5EF4-FFF2-40B4-BE49-F238E27FC236}">
                <a16:creationId xmlns:a16="http://schemas.microsoft.com/office/drawing/2014/main" id="{D207145C-2924-804A-AA53-395DD5013589}"/>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224547" y="6518446"/>
            <a:ext cx="557700" cy="154923"/>
          </a:xfrm>
          <a:prstGeom prst="rect">
            <a:avLst/>
          </a:prstGeom>
        </p:spPr>
      </p:pic>
    </p:spTree>
    <p:extLst>
      <p:ext uri="{BB962C8B-B14F-4D97-AF65-F5344CB8AC3E}">
        <p14:creationId xmlns:p14="http://schemas.microsoft.com/office/powerpoint/2010/main" val="165425819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425A4-6157-4D15-BE18-F6681CAEFEA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chemeClr val="tx1"/>
                </a:solidFill>
              </a:defRPr>
            </a:lvl1pPr>
          </a:lstStyle>
          <a:p>
            <a:pPr lvl="0"/>
            <a:r>
              <a:rPr lang="en-US"/>
              <a:t>Presenter Name</a:t>
            </a:r>
          </a:p>
        </p:txBody>
      </p:sp>
      <p:pic>
        <p:nvPicPr>
          <p:cNvPr id="10" name="Picture 9">
            <a:extLst>
              <a:ext uri="{FF2B5EF4-FFF2-40B4-BE49-F238E27FC236}">
                <a16:creationId xmlns:a16="http://schemas.microsoft.com/office/drawing/2014/main" id="{53FADD1A-52EF-47F8-8479-0D1AADD85D61}"/>
              </a:ext>
            </a:extLst>
          </p:cNvPr>
          <p:cNvPicPr>
            <a:picLocks noChangeAspect="1"/>
          </p:cNvPicPr>
          <p:nvPr userDrawn="1"/>
        </p:nvPicPr>
        <p:blipFill>
          <a:blip r:embed="rId3"/>
          <a:srcRect/>
          <a:stretch/>
        </p:blipFill>
        <p:spPr>
          <a:xfrm>
            <a:off x="7315200" y="5716421"/>
            <a:ext cx="3959588" cy="391959"/>
          </a:xfrm>
          <a:prstGeom prst="rect">
            <a:avLst/>
          </a:prstGeom>
        </p:spPr>
      </p:pic>
    </p:spTree>
    <p:extLst>
      <p:ext uri="{BB962C8B-B14F-4D97-AF65-F5344CB8AC3E}">
        <p14:creationId xmlns:p14="http://schemas.microsoft.com/office/powerpoint/2010/main" val="15508761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itle Slide_Insert_Photo_Imag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633B2E5-C80A-4E77-B649-E08B47524356}"/>
              </a:ext>
            </a:extLst>
          </p:cNvPr>
          <p:cNvSpPr>
            <a:spLocks noGrp="1"/>
          </p:cNvSpPr>
          <p:nvPr>
            <p:ph type="pic" sz="quarter" idx="19" hasCustomPrompt="1"/>
          </p:nvPr>
        </p:nvSpPr>
        <p:spPr>
          <a:xfrm>
            <a:off x="8667" y="0"/>
            <a:ext cx="12192000" cy="6858000"/>
          </a:xfr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400">
                <a:solidFill>
                  <a:schemeClr val="accent2"/>
                </a:solidFill>
                <a:latin typeface="+mj-lt"/>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To add background image, first navigate to FJ: Images and select a photo from the featured gallery, “Images for PPT Cover Slides.” Save the desired image to your computer or desired location. Next, click on the icon &amp; choose image from the saved location. Insert image.</a:t>
            </a:r>
            <a:endParaRPr kumimoji="0" lang="en-US" altLang="en-US" sz="4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1" fontAlgn="auto" latinLnBrk="0" hangingPunct="1">
              <a:lnSpc>
                <a:spcPct val="100000"/>
              </a:lnSpc>
              <a:spcBef>
                <a:spcPts val="600"/>
              </a:spcBef>
              <a:spcAft>
                <a:spcPts val="600"/>
              </a:spcAft>
              <a:buClrTx/>
              <a:buSzTx/>
              <a:buFont typeface="Arial"/>
              <a:buNone/>
              <a:tabLst/>
              <a:defRPr/>
            </a:pPr>
            <a:endParaRPr lang="en-US"/>
          </a:p>
        </p:txBody>
      </p:sp>
      <p:sp>
        <p:nvSpPr>
          <p:cNvPr id="2" name="Title 1"/>
          <p:cNvSpPr>
            <a:spLocks noGrp="1"/>
          </p:cNvSpPr>
          <p:nvPr>
            <p:ph type="ctrTitle" hasCustomPrompt="1"/>
          </p:nvPr>
        </p:nvSpPr>
        <p:spPr>
          <a:xfrm>
            <a:off x="457201" y="1139975"/>
            <a:ext cx="10238874" cy="2095453"/>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457201" y="3891232"/>
            <a:ext cx="5201349" cy="299750"/>
          </a:xfrm>
          <a:prstGeom prst="rect">
            <a:avLst/>
          </a:prstGeom>
        </p:spPr>
        <p:txBody>
          <a:bodyPr lIns="91440">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0"/>
            <a:ext cx="5714999" cy="398567"/>
          </a:xfrm>
          <a:prstGeom prst="rect">
            <a:avLst/>
          </a:prstGeom>
        </p:spPr>
        <p:txBody>
          <a:bodyPr lIns="91440">
            <a:noAutofit/>
          </a:bodyPr>
          <a:lstStyle>
            <a:lvl1pPr>
              <a:defRPr sz="2800">
                <a:solidFill>
                  <a:schemeClr val="tx1"/>
                </a:solidFill>
              </a:defRPr>
            </a:lvl1pPr>
          </a:lstStyle>
          <a:p>
            <a:pPr lvl="0"/>
            <a:r>
              <a:rPr lang="en-US"/>
              <a:t>Presenter Name</a:t>
            </a:r>
          </a:p>
        </p:txBody>
      </p:sp>
    </p:spTree>
    <p:extLst>
      <p:ext uri="{BB962C8B-B14F-4D97-AF65-F5344CB8AC3E}">
        <p14:creationId xmlns:p14="http://schemas.microsoft.com/office/powerpoint/2010/main" val="12645408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Quotation-Slide_Nav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E4DF4-6375-4FE7-B913-6C0DF4824C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216156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Video_White">
    <p:bg>
      <p:bgRef idx="1001">
        <a:schemeClr val="bg2"/>
      </p:bgRef>
    </p:bg>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bg2">
              <a:lumMod val="95000"/>
            </a:schemeClr>
          </a:solidFill>
        </p:spPr>
        <p:txBody>
          <a:bodyPr/>
          <a:lstStyle>
            <a:lvl1pPr algn="ctr">
              <a:defRPr sz="1400" b="0" cap="none"/>
            </a:lvl1pPr>
          </a:lstStyle>
          <a:p>
            <a:r>
              <a:rPr lang="en-US" dirty="0"/>
              <a:t>Drag video to placeholder or click on icon to place video from file. </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dirty="0"/>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A1583FDA-21E0-430B-B7B6-7E9B1CC1364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
        <p:nvSpPr>
          <p:cNvPr id="13" name="Title 7">
            <a:extLst>
              <a:ext uri="{FF2B5EF4-FFF2-40B4-BE49-F238E27FC236}">
                <a16:creationId xmlns:a16="http://schemas.microsoft.com/office/drawing/2014/main" id="{62D5DBCD-7953-4C71-A33B-2533C5099A0A}"/>
              </a:ext>
            </a:extLst>
          </p:cNvPr>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14" name="Text Placeholder 9">
            <a:extLst>
              <a:ext uri="{FF2B5EF4-FFF2-40B4-BE49-F238E27FC236}">
                <a16:creationId xmlns:a16="http://schemas.microsoft.com/office/drawing/2014/main" id="{8A3D87DB-22E7-494F-B75B-0A3F5C46E3FD}"/>
              </a:ext>
            </a:extLst>
          </p:cNvPr>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dirty="0"/>
              <a:t>Slide Subtitle, Arial 24 pt.</a:t>
            </a:r>
          </a:p>
        </p:txBody>
      </p:sp>
    </p:spTree>
    <p:extLst>
      <p:ext uri="{BB962C8B-B14F-4D97-AF65-F5344CB8AC3E}">
        <p14:creationId xmlns:p14="http://schemas.microsoft.com/office/powerpoint/2010/main" val="1909461271"/>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Quotation-Slide_Nav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F705AD29-1FFD-8749-ABA2-CD24ADC61672}"/>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20061984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140703298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6" name="Picture 5">
            <a:extLst>
              <a:ext uri="{FF2B5EF4-FFF2-40B4-BE49-F238E27FC236}">
                <a16:creationId xmlns:a16="http://schemas.microsoft.com/office/drawing/2014/main" id="{3EB79E39-B804-433D-A46E-6245A4354F48}"/>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47571411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 Image, No Title_Navy">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16" name="Picture Placeholder 15"/>
          <p:cNvSpPr>
            <a:spLocks noGrp="1"/>
          </p:cNvSpPr>
          <p:nvPr>
            <p:ph type="pic" sz="quarter" idx="11" hasCustomPrompt="1"/>
          </p:nvPr>
        </p:nvSpPr>
        <p:spPr>
          <a:xfrm>
            <a:off x="876094" y="381000"/>
            <a:ext cx="2784886" cy="2764043"/>
          </a:xfrm>
          <a:prstGeom prst="rect">
            <a:avLst/>
          </a:prstGeom>
          <a:solidFill>
            <a:schemeClr val="tx1">
              <a:lumMod val="95000"/>
            </a:schemeClr>
          </a:solidFill>
        </p:spPr>
        <p:txBody>
          <a:bodyPr/>
          <a:lstStyle>
            <a:lvl1pPr algn="ctr">
              <a:defRPr sz="1400" b="0" cap="none">
                <a:solidFill>
                  <a:srgbClr val="0B2338"/>
                </a:solidFill>
              </a:defRPr>
            </a:lvl1pPr>
          </a:lstStyle>
          <a:p>
            <a:r>
              <a:rPr lang="en-US"/>
              <a:t>Drag photo to placeholder or click on icon to place photo from file. </a:t>
            </a:r>
          </a:p>
        </p:txBody>
      </p:sp>
      <p:sp>
        <p:nvSpPr>
          <p:cNvPr id="24" name="Picture Placeholder 15"/>
          <p:cNvSpPr>
            <a:spLocks noGrp="1"/>
          </p:cNvSpPr>
          <p:nvPr>
            <p:ph type="pic" sz="quarter" idx="12" hasCustomPrompt="1"/>
          </p:nvPr>
        </p:nvSpPr>
        <p:spPr>
          <a:xfrm>
            <a:off x="4684506"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p:txBody>
      </p:sp>
      <p:sp>
        <p:nvSpPr>
          <p:cNvPr id="25" name="Picture Placeholder 15"/>
          <p:cNvSpPr>
            <a:spLocks noGrp="1"/>
          </p:cNvSpPr>
          <p:nvPr>
            <p:ph type="pic" sz="quarter" idx="13" hasCustomPrompt="1"/>
          </p:nvPr>
        </p:nvSpPr>
        <p:spPr>
          <a:xfrm>
            <a:off x="8492918"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6" name="Text Placeholder 2"/>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8" name="Text Placeholder 2"/>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 name="Slide Number Placeholder 1"/>
          <p:cNvSpPr>
            <a:spLocks noGrp="1"/>
          </p:cNvSpPr>
          <p:nvPr>
            <p:ph type="sldNum" sz="quarter" idx="18"/>
          </p:nvPr>
        </p:nvSpPr>
        <p:spPr>
          <a:xfrm>
            <a:off x="10893422" y="6485433"/>
            <a:ext cx="800100" cy="251853"/>
          </a:xfrm>
        </p:spPr>
        <p:txBody>
          <a:bodyPr/>
          <a:lstStyle>
            <a:lvl1pPr algn="r">
              <a:defRPr>
                <a:solidFill>
                  <a:schemeClr val="tx1"/>
                </a:solidFill>
              </a:defRPr>
            </a:lvl1pPr>
          </a:lstStyle>
          <a:p>
            <a:fld id="{2F2F552B-1952-B44E-8CAB-5705F0ACD2E2}" type="slidenum">
              <a:rPr lang="uk-UA" smtClean="0"/>
              <a:pPr/>
              <a:t>‹#›</a:t>
            </a:fld>
            <a:endParaRPr lang="uk-UA"/>
          </a:p>
        </p:txBody>
      </p:sp>
      <p:sp>
        <p:nvSpPr>
          <p:cNvPr id="4" name="Text Placeholder 3">
            <a:extLst>
              <a:ext uri="{FF2B5EF4-FFF2-40B4-BE49-F238E27FC236}">
                <a16:creationId xmlns:a16="http://schemas.microsoft.com/office/drawing/2014/main" id="{ABD48F8F-F2E8-4F73-9030-FB00A087F591}"/>
              </a:ext>
            </a:extLst>
          </p:cNvPr>
          <p:cNvSpPr>
            <a:spLocks noGrp="1"/>
          </p:cNvSpPr>
          <p:nvPr>
            <p:ph type="body" sz="quarter" idx="19"/>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5" name="Text Placeholder 3">
            <a:extLst>
              <a:ext uri="{FF2B5EF4-FFF2-40B4-BE49-F238E27FC236}">
                <a16:creationId xmlns:a16="http://schemas.microsoft.com/office/drawing/2014/main" id="{A9BBD24B-BA71-4BF8-8506-D0B84537AEFB}"/>
              </a:ext>
            </a:extLst>
          </p:cNvPr>
          <p:cNvSpPr>
            <a:spLocks noGrp="1"/>
          </p:cNvSpPr>
          <p:nvPr>
            <p:ph type="body" sz="quarter" idx="20"/>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7" name="Text Placeholder 3">
            <a:extLst>
              <a:ext uri="{FF2B5EF4-FFF2-40B4-BE49-F238E27FC236}">
                <a16:creationId xmlns:a16="http://schemas.microsoft.com/office/drawing/2014/main" id="{42B79737-3312-4FC8-AC98-3A2E9BBF11C4}"/>
              </a:ext>
            </a:extLst>
          </p:cNvPr>
          <p:cNvSpPr>
            <a:spLocks noGrp="1"/>
          </p:cNvSpPr>
          <p:nvPr>
            <p:ph type="body" sz="quarter" idx="2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3" name="Picture 12">
            <a:extLst>
              <a:ext uri="{FF2B5EF4-FFF2-40B4-BE49-F238E27FC236}">
                <a16:creationId xmlns:a16="http://schemas.microsoft.com/office/drawing/2014/main" id="{A79F5D51-61E5-4B38-BE9B-7745F7365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17247674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 Image, With Title_Navy">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46037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15" name="Text Placeholder 2"/>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4" name="Text Placeholder 2"/>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6" name="Text Placeholder 2"/>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3" name="Title 2"/>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a:t>Slide Title, Arial 32 Pt.</a:t>
            </a:r>
          </a:p>
        </p:txBody>
      </p:sp>
      <p:sp>
        <p:nvSpPr>
          <p:cNvPr id="28" name="Picture Placeholder 15"/>
          <p:cNvSpPr>
            <a:spLocks noGrp="1"/>
          </p:cNvSpPr>
          <p:nvPr>
            <p:ph type="pic" sz="quarter" idx="18" hasCustomPrompt="1"/>
          </p:nvPr>
        </p:nvSpPr>
        <p:spPr>
          <a:xfrm>
            <a:off x="4370762"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9" name="Picture Placeholder 15"/>
          <p:cNvSpPr>
            <a:spLocks noGrp="1"/>
          </p:cNvSpPr>
          <p:nvPr>
            <p:ph type="pic" sz="quarter" idx="19" hasCustomPrompt="1"/>
          </p:nvPr>
        </p:nvSpPr>
        <p:spPr>
          <a:xfrm>
            <a:off x="828114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 name="Slide Number Placeholder 1"/>
          <p:cNvSpPr>
            <a:spLocks noGrp="1"/>
          </p:cNvSpPr>
          <p:nvPr>
            <p:ph type="sldNum" sz="quarter" idx="20"/>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7" name="Text Placeholder 3">
            <a:extLst>
              <a:ext uri="{FF2B5EF4-FFF2-40B4-BE49-F238E27FC236}">
                <a16:creationId xmlns:a16="http://schemas.microsoft.com/office/drawing/2014/main" id="{678FE3D0-043E-4E41-B23C-6B8EB88E0290}"/>
              </a:ext>
            </a:extLst>
          </p:cNvPr>
          <p:cNvSpPr>
            <a:spLocks noGrp="1"/>
          </p:cNvSpPr>
          <p:nvPr>
            <p:ph type="body" sz="quarter" idx="2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8" name="Text Placeholder 3">
            <a:extLst>
              <a:ext uri="{FF2B5EF4-FFF2-40B4-BE49-F238E27FC236}">
                <a16:creationId xmlns:a16="http://schemas.microsoft.com/office/drawing/2014/main" id="{13010D54-552B-4047-99A4-03DE23E68139}"/>
              </a:ext>
            </a:extLst>
          </p:cNvPr>
          <p:cNvSpPr>
            <a:spLocks noGrp="1"/>
          </p:cNvSpPr>
          <p:nvPr>
            <p:ph type="body" sz="quarter" idx="22"/>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9" name="Text Placeholder 3">
            <a:extLst>
              <a:ext uri="{FF2B5EF4-FFF2-40B4-BE49-F238E27FC236}">
                <a16:creationId xmlns:a16="http://schemas.microsoft.com/office/drawing/2014/main" id="{E0B40436-66AC-4444-BF02-7E4752A291AD}"/>
              </a:ext>
            </a:extLst>
          </p:cNvPr>
          <p:cNvSpPr>
            <a:spLocks noGrp="1"/>
          </p:cNvSpPr>
          <p:nvPr>
            <p:ph type="body" sz="quarter" idx="23"/>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21" name="Picture 20">
            <a:extLst>
              <a:ext uri="{FF2B5EF4-FFF2-40B4-BE49-F238E27FC236}">
                <a16:creationId xmlns:a16="http://schemas.microsoft.com/office/drawing/2014/main" id="{C4BC3F3B-A551-47E1-A36B-1028268BB92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94708627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6" name="Picture 5">
            <a:extLst>
              <a:ext uri="{FF2B5EF4-FFF2-40B4-BE49-F238E27FC236}">
                <a16:creationId xmlns:a16="http://schemas.microsoft.com/office/drawing/2014/main" id="{C9724F62-4245-754E-BACD-994B07883E35}"/>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45677636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_content">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0793"/>
            <a:ext cx="11277600" cy="693337"/>
          </a:xfrm>
        </p:spPr>
        <p:txBody>
          <a:bodyPr/>
          <a:lstStyle>
            <a:lvl1pPr>
              <a:defRPr sz="3200">
                <a:solidFill>
                  <a:schemeClr val="tx1"/>
                </a:solidFill>
              </a:defRPr>
            </a:lvl1pPr>
          </a:lstStyle>
          <a:p>
            <a:r>
              <a:rPr lang="en-US"/>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209964"/>
            <a:ext cx="11277600" cy="5038436"/>
          </a:xfrm>
        </p:spPr>
        <p:txBody>
          <a:bodyPr/>
          <a:lstStyle>
            <a:lvl1pPr>
              <a:defRPr/>
            </a:lvl1pPr>
          </a:lstStyle>
          <a:p>
            <a:pPr lvl="0"/>
            <a:r>
              <a:rPr lang="en-US"/>
              <a:t>Click to add content</a:t>
            </a:r>
          </a:p>
        </p:txBody>
      </p:sp>
      <p:pic>
        <p:nvPicPr>
          <p:cNvPr id="6" name="Picture 5">
            <a:extLst>
              <a:ext uri="{FF2B5EF4-FFF2-40B4-BE49-F238E27FC236}">
                <a16:creationId xmlns:a16="http://schemas.microsoft.com/office/drawing/2014/main" id="{9434B183-E242-4BEB-A0C8-856BF8515D5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78299129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5" name="Text Placeholder 4"/>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err="1"/>
              <a:t>Subheadline</a:t>
            </a:r>
            <a:endParaRPr lang="en-US"/>
          </a:p>
        </p:txBody>
      </p:sp>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75227651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Column Layout_NoSub_Navy">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a:t>Click to edit master text styles</a:t>
            </a:r>
          </a:p>
          <a:p>
            <a:pPr lvl="1"/>
            <a:r>
              <a:rPr lang="en-US"/>
              <a:t>Second level</a:t>
            </a:r>
          </a:p>
          <a:p>
            <a:pPr lvl="2"/>
            <a:r>
              <a:rPr lang="en-US"/>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87263422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ree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729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3" name="Title 12"/>
          <p:cNvSpPr>
            <a:spLocks noGrp="1"/>
          </p:cNvSpPr>
          <p:nvPr>
            <p:ph type="title" hasCustomPrompt="1"/>
          </p:nvPr>
        </p:nvSpPr>
        <p:spPr>
          <a:xfrm>
            <a:off x="457200" y="381000"/>
            <a:ext cx="11277600" cy="693337"/>
          </a:xfrm>
        </p:spPr>
        <p:txBody>
          <a:bodyPr/>
          <a:lstStyle>
            <a:lvl1pPr algn="ctr">
              <a:defRPr sz="3200">
                <a:solidFill>
                  <a:schemeClr val="tx1"/>
                </a:solidFill>
              </a:defRPr>
            </a:lvl1pPr>
          </a:lstStyle>
          <a:p>
            <a:r>
              <a:rPr lang="en-US"/>
              <a:t>Slide Title, Arial 32 pt.</a:t>
            </a:r>
          </a:p>
        </p:txBody>
      </p:sp>
      <p:sp>
        <p:nvSpPr>
          <p:cNvPr id="9" name="Text Placeholder 2"/>
          <p:cNvSpPr>
            <a:spLocks noGrp="1"/>
          </p:cNvSpPr>
          <p:nvPr>
            <p:ph type="body" idx="12" hasCustomPrompt="1"/>
          </p:nvPr>
        </p:nvSpPr>
        <p:spPr>
          <a:xfrm>
            <a:off x="4291482"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7" name="Text Placeholder 2"/>
          <p:cNvSpPr>
            <a:spLocks noGrp="1"/>
          </p:cNvSpPr>
          <p:nvPr>
            <p:ph type="body" idx="14" hasCustomPrompt="1"/>
          </p:nvPr>
        </p:nvSpPr>
        <p:spPr>
          <a:xfrm>
            <a:off x="810566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2" name="Slide Number Placeholder 1"/>
          <p:cNvSpPr>
            <a:spLocks noGrp="1"/>
          </p:cNvSpPr>
          <p:nvPr>
            <p:ph type="sldNum" sz="quarter" idx="16"/>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20" name="Text Placeholder 19">
            <a:extLst>
              <a:ext uri="{FF2B5EF4-FFF2-40B4-BE49-F238E27FC236}">
                <a16:creationId xmlns:a16="http://schemas.microsoft.com/office/drawing/2014/main" id="{96CCB086-36EF-4F8A-8FB2-EC29098B9753}"/>
              </a:ext>
            </a:extLst>
          </p:cNvPr>
          <p:cNvSpPr>
            <a:spLocks noGrp="1"/>
          </p:cNvSpPr>
          <p:nvPr>
            <p:ph type="body" sz="quarter" idx="21" hasCustomPrompt="1"/>
          </p:nvPr>
        </p:nvSpPr>
        <p:spPr>
          <a:xfrm>
            <a:off x="477838" y="2005357"/>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1" name="Text Placeholder 19">
            <a:extLst>
              <a:ext uri="{FF2B5EF4-FFF2-40B4-BE49-F238E27FC236}">
                <a16:creationId xmlns:a16="http://schemas.microsoft.com/office/drawing/2014/main" id="{1378EDB8-0740-4899-9053-3E5A2591CF5A}"/>
              </a:ext>
            </a:extLst>
          </p:cNvPr>
          <p:cNvSpPr>
            <a:spLocks noGrp="1"/>
          </p:cNvSpPr>
          <p:nvPr>
            <p:ph type="body" sz="quarter" idx="22" hasCustomPrompt="1"/>
          </p:nvPr>
        </p:nvSpPr>
        <p:spPr>
          <a:xfrm>
            <a:off x="8115300" y="2004733"/>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2" name="Text Placeholder 19">
            <a:extLst>
              <a:ext uri="{FF2B5EF4-FFF2-40B4-BE49-F238E27FC236}">
                <a16:creationId xmlns:a16="http://schemas.microsoft.com/office/drawing/2014/main" id="{E0DBD197-6D2F-4C08-9281-235DD012C3AE}"/>
              </a:ext>
            </a:extLst>
          </p:cNvPr>
          <p:cNvSpPr>
            <a:spLocks noGrp="1"/>
          </p:cNvSpPr>
          <p:nvPr>
            <p:ph type="body" sz="quarter" idx="23" hasCustomPrompt="1"/>
          </p:nvPr>
        </p:nvSpPr>
        <p:spPr>
          <a:xfrm>
            <a:off x="4286250" y="2015140"/>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pic>
        <p:nvPicPr>
          <p:cNvPr id="12" name="Picture 11">
            <a:extLst>
              <a:ext uri="{FF2B5EF4-FFF2-40B4-BE49-F238E27FC236}">
                <a16:creationId xmlns:a16="http://schemas.microsoft.com/office/drawing/2014/main" id="{5E38DE22-45AE-4C21-8B18-7AE528A43EB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62952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Line Char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pic>
        <p:nvPicPr>
          <p:cNvPr id="10" name="Graphic 9">
            <a:extLst>
              <a:ext uri="{FF2B5EF4-FFF2-40B4-BE49-F238E27FC236}">
                <a16:creationId xmlns:a16="http://schemas.microsoft.com/office/drawing/2014/main" id="{156F8530-E698-477E-9D81-925E9A8585D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747802212"/>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our Cirlce Images_Navy">
    <p:spTree>
      <p:nvGrpSpPr>
        <p:cNvPr id="1" name=""/>
        <p:cNvGrpSpPr/>
        <p:nvPr/>
      </p:nvGrpSpPr>
      <p:grpSpPr>
        <a:xfrm>
          <a:off x="0" y="0"/>
          <a:ext cx="0" cy="0"/>
          <a:chOff x="0" y="0"/>
          <a:chExt cx="0" cy="0"/>
        </a:xfrm>
      </p:grpSpPr>
      <p:sp>
        <p:nvSpPr>
          <p:cNvPr id="6" name="Picture Placeholder 5"/>
          <p:cNvSpPr>
            <a:spLocks noGrp="1"/>
          </p:cNvSpPr>
          <p:nvPr>
            <p:ph type="pic" sz="quarter" idx="16" hasCustomPrompt="1"/>
          </p:nvPr>
        </p:nvSpPr>
        <p:spPr>
          <a:xfrm>
            <a:off x="103822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4" name="Picture Placeholder 5"/>
          <p:cNvSpPr>
            <a:spLocks noGrp="1"/>
          </p:cNvSpPr>
          <p:nvPr>
            <p:ph type="pic" sz="quarter" idx="17" hasCustomPrompt="1"/>
          </p:nvPr>
        </p:nvSpPr>
        <p:spPr>
          <a:xfrm>
            <a:off x="3905250"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5" name="Picture Placeholder 5"/>
          <p:cNvSpPr>
            <a:spLocks noGrp="1"/>
          </p:cNvSpPr>
          <p:nvPr>
            <p:ph type="pic" sz="quarter" idx="18" hasCustomPrompt="1"/>
          </p:nvPr>
        </p:nvSpPr>
        <p:spPr>
          <a:xfrm>
            <a:off x="67722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6" name="Picture Placeholder 5"/>
          <p:cNvSpPr>
            <a:spLocks noGrp="1"/>
          </p:cNvSpPr>
          <p:nvPr>
            <p:ph type="pic" sz="quarter" idx="19" hasCustomPrompt="1"/>
          </p:nvPr>
        </p:nvSpPr>
        <p:spPr>
          <a:xfrm>
            <a:off x="96297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7" name="Text Placeholder 2"/>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3" name="Text Placeholder 2"/>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5" name="Text Placeholder 2"/>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7" name="Text Placeholder 2"/>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9" name="Title 28"/>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20" name="Text Placeholder 3">
            <a:extLst>
              <a:ext uri="{FF2B5EF4-FFF2-40B4-BE49-F238E27FC236}">
                <a16:creationId xmlns:a16="http://schemas.microsoft.com/office/drawing/2014/main" id="{A72CD6B6-9C07-420E-9231-F63233160BD1}"/>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21" name="Text Placeholder 3">
            <a:extLst>
              <a:ext uri="{FF2B5EF4-FFF2-40B4-BE49-F238E27FC236}">
                <a16:creationId xmlns:a16="http://schemas.microsoft.com/office/drawing/2014/main" id="{D8F24A27-0605-44A5-AC6D-02C755F07B8A}"/>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22" name="Text Placeholder 3">
            <a:extLst>
              <a:ext uri="{FF2B5EF4-FFF2-40B4-BE49-F238E27FC236}">
                <a16:creationId xmlns:a16="http://schemas.microsoft.com/office/drawing/2014/main" id="{1ADA441C-C4BE-4EAB-8819-5C78BDC65DA4}"/>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30" name="Text Placeholder 3">
            <a:extLst>
              <a:ext uri="{FF2B5EF4-FFF2-40B4-BE49-F238E27FC236}">
                <a16:creationId xmlns:a16="http://schemas.microsoft.com/office/drawing/2014/main" id="{E708554F-2173-4A8D-B673-E68B1415F335}"/>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9" name="Picture 18">
            <a:extLst>
              <a:ext uri="{FF2B5EF4-FFF2-40B4-BE49-F238E27FC236}">
                <a16:creationId xmlns:a16="http://schemas.microsoft.com/office/drawing/2014/main" id="{8760724D-7DC9-41A3-B4D7-9EFE4E7F65AF}"/>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7998891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lIns="91440" rIns="91440" anchor="ctr">
            <a:noAutofit/>
          </a:bodyPr>
          <a:lstStyle>
            <a:lvl1pPr>
              <a:defRPr sz="3200" baseline="0">
                <a:solidFill>
                  <a:schemeClr val="tx1"/>
                </a:solidFill>
              </a:defRPr>
            </a:lvl1pPr>
          </a:lstStyle>
          <a:p>
            <a:r>
              <a:rPr lang="en-US"/>
              <a:t>Slide Title, Arial 36 pt.</a:t>
            </a:r>
          </a:p>
        </p:txBody>
      </p:sp>
      <p:sp>
        <p:nvSpPr>
          <p:cNvPr id="10" name="Text Placeholder 9"/>
          <p:cNvSpPr>
            <a:spLocks noGrp="1"/>
          </p:cNvSpPr>
          <p:nvPr>
            <p:ph type="body" sz="quarter" idx="25" hasCustomPrompt="1"/>
          </p:nvPr>
        </p:nvSpPr>
        <p:spPr>
          <a:xfrm>
            <a:off x="457200" y="1747764"/>
            <a:ext cx="5524500" cy="1178180"/>
          </a:xfrm>
          <a:prstGeom prst="rect">
            <a:avLst/>
          </a:prstGeom>
        </p:spPr>
        <p:txBody>
          <a:bodyPr anchor="ctr">
            <a:noAutofit/>
          </a:bodyPr>
          <a:lstStyle>
            <a:lvl1pPr>
              <a:defRPr b="0">
                <a:solidFill>
                  <a:schemeClr val="tx2"/>
                </a:solidFill>
              </a:defRPr>
            </a:lvl1pPr>
            <a:lvl2pPr>
              <a:lnSpc>
                <a:spcPct val="100000"/>
              </a:lnSpc>
              <a:defRPr>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9"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accent2"/>
                </a:solidFill>
              </a:defRPr>
            </a:lvl1pPr>
          </a:lstStyle>
          <a:p>
            <a:pPr lvl="0"/>
            <a:r>
              <a:rPr lang="en-US"/>
              <a:t>Slide Subtitle, Arial 24 pt.</a:t>
            </a:r>
          </a:p>
        </p:txBody>
      </p:sp>
      <p:sp>
        <p:nvSpPr>
          <p:cNvPr id="4" name="Content Placeholder 3"/>
          <p:cNvSpPr>
            <a:spLocks noGrp="1"/>
          </p:cNvSpPr>
          <p:nvPr>
            <p:ph sz="quarter" idx="33" hasCustomPrompt="1"/>
          </p:nvPr>
        </p:nvSpPr>
        <p:spPr>
          <a:xfrm>
            <a:off x="457200" y="3079286"/>
            <a:ext cx="5522976" cy="3169114"/>
          </a:xfrm>
          <a:prstGeom prst="rect">
            <a:avLst/>
          </a:prstGeom>
        </p:spPr>
        <p:txBody>
          <a:bodyPr>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097280" indent="-292608">
              <a:lnSpc>
                <a:spcPct val="100000"/>
              </a:lnSpc>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64276B16-28A0-4B86-897C-30382FC3EBB6}"/>
              </a:ext>
            </a:extLst>
          </p:cNvPr>
          <p:cNvSpPr>
            <a:spLocks noGrp="1"/>
          </p:cNvSpPr>
          <p:nvPr>
            <p:ph type="body" sz="quarter" idx="35" hasCustomPrompt="1"/>
          </p:nvPr>
        </p:nvSpPr>
        <p:spPr>
          <a:xfrm>
            <a:off x="6934200" y="1942092"/>
            <a:ext cx="4818450" cy="923330"/>
          </a:xfrm>
        </p:spPr>
        <p:txBody>
          <a:bodyPr>
            <a:spAutoFit/>
          </a:bodyPr>
          <a:lstStyle>
            <a:lvl1pPr>
              <a:defRPr sz="2800" cap="none" baseline="0"/>
            </a:lvl1pPr>
            <a:lvl2pPr marL="295275" indent="-285750">
              <a:buClr>
                <a:schemeClr val="accent3"/>
              </a:buClr>
              <a:buSzPct val="110000"/>
              <a:buFont typeface="Arial" panose="020B0604020202020204" pitchFamily="34" charset="0"/>
              <a:buChar char="‒"/>
              <a:defRPr sz="1600" cap="none" baseline="0">
                <a:solidFill>
                  <a:schemeClr val="accent2"/>
                </a:solidFill>
              </a:defRPr>
            </a:lvl2pPr>
            <a:lvl3pPr marL="0" indent="0">
              <a:buNone/>
              <a:defRPr/>
            </a:lvl3pPr>
          </a:lstStyle>
          <a:p>
            <a:pPr lvl="0"/>
            <a:r>
              <a:rPr lang="en-US"/>
              <a:t>“Click to edit text”</a:t>
            </a:r>
          </a:p>
          <a:p>
            <a:pPr lvl="1"/>
            <a:r>
              <a:rPr lang="en-US"/>
              <a:t>To have source text, hit the bullet indent button</a:t>
            </a:r>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678862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558558" y="761502"/>
            <a:ext cx="4603148" cy="1543152"/>
          </a:xfrm>
        </p:spPr>
        <p:txBody>
          <a:bodyPr lIns="91440" rIns="91440" anchor="t">
            <a:noAutofit/>
          </a:bodyPr>
          <a:lstStyle>
            <a:lvl1pPr>
              <a:defRPr sz="3200" baseline="0">
                <a:solidFill>
                  <a:schemeClr val="tx1"/>
                </a:solidFill>
              </a:defRPr>
            </a:lvl1pPr>
          </a:lstStyle>
          <a:p>
            <a:r>
              <a:rPr lang="en-US"/>
              <a:t>Slide Title, Arial 36 pt.</a:t>
            </a:r>
          </a:p>
        </p:txBody>
      </p:sp>
      <p:sp>
        <p:nvSpPr>
          <p:cNvPr id="10" name="Text Placeholder 9"/>
          <p:cNvSpPr>
            <a:spLocks noGrp="1"/>
          </p:cNvSpPr>
          <p:nvPr>
            <p:ph type="body" sz="quarter" idx="25" hasCustomPrompt="1"/>
          </p:nvPr>
        </p:nvSpPr>
        <p:spPr>
          <a:xfrm>
            <a:off x="558558" y="2593076"/>
            <a:ext cx="4603158" cy="3184865"/>
          </a:xfrm>
          <a:prstGeom prst="rect">
            <a:avLst/>
          </a:prstGeom>
        </p:spPr>
        <p:txBody>
          <a:bodyPr anchor="t">
            <a:noAutofit/>
          </a:bodyPr>
          <a:lstStyle>
            <a:lvl1pPr>
              <a:defRPr b="0">
                <a:solidFill>
                  <a:schemeClr val="tx2"/>
                </a:solidFill>
              </a:defRPr>
            </a:lvl1pPr>
            <a:lvl2pPr>
              <a:lnSpc>
                <a:spcPct val="100000"/>
              </a:lnSpc>
              <a:defRPr sz="2200" baseline="0">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36890248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Quotes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198" y="381000"/>
            <a:ext cx="10287000" cy="693337"/>
          </a:xfrm>
        </p:spPr>
        <p:txBody>
          <a:bodyPr anchor="ctr">
            <a:noAutofit/>
          </a:bodyPr>
          <a:lstStyle>
            <a:lvl1pPr>
              <a:lnSpc>
                <a:spcPct val="100000"/>
              </a:lnSpc>
              <a:defRPr lang="en-US" sz="3200" b="1" i="0" kern="1200" cap="none" baseline="0" dirty="0">
                <a:solidFill>
                  <a:schemeClr val="tx1"/>
                </a:solidFill>
                <a:latin typeface="+mn-lt"/>
                <a:ea typeface="Arial Narrow" charset="0"/>
                <a:cs typeface="Arial Narrow" charset="0"/>
              </a:defRPr>
            </a:lvl1pPr>
          </a:lstStyle>
          <a:p>
            <a:r>
              <a:rPr lang="en-US"/>
              <a:t>Slide Title, Arial 32 pt.</a:t>
            </a:r>
          </a:p>
        </p:txBody>
      </p:sp>
      <p:sp>
        <p:nvSpPr>
          <p:cNvPr id="9" name="Text Placeholder 9"/>
          <p:cNvSpPr>
            <a:spLocks noGrp="1"/>
          </p:cNvSpPr>
          <p:nvPr>
            <p:ph type="body" sz="quarter" idx="28" hasCustomPrompt="1"/>
          </p:nvPr>
        </p:nvSpPr>
        <p:spPr>
          <a:xfrm>
            <a:off x="457199" y="1243584"/>
            <a:ext cx="10286999" cy="491372"/>
          </a:xfrm>
          <a:prstGeom prst="rect">
            <a:avLst/>
          </a:prstGeom>
        </p:spPr>
        <p:txBody>
          <a:bodyPr anchor="ctr">
            <a:noAutofit/>
          </a:bodyPr>
          <a:lstStyle>
            <a:lvl1pPr>
              <a:defRPr b="1" cap="none" baseline="0">
                <a:solidFill>
                  <a:schemeClr val="accent2"/>
                </a:solidFill>
              </a:defRPr>
            </a:lvl1pPr>
          </a:lstStyle>
          <a:p>
            <a:pPr lvl="0"/>
            <a:r>
              <a:rPr lang="en-US"/>
              <a:t>Slide Subtitle, Arial 24 pt.</a:t>
            </a:r>
          </a:p>
        </p:txBody>
      </p:sp>
      <p:sp>
        <p:nvSpPr>
          <p:cNvPr id="2" name="Slide Number Placeholder 1"/>
          <p:cNvSpPr>
            <a:spLocks noGrp="1"/>
          </p:cNvSpPr>
          <p:nvPr>
            <p:ph type="sldNum" sz="quarter" idx="35"/>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3" name="Text Placeholder 12">
            <a:extLst>
              <a:ext uri="{FF2B5EF4-FFF2-40B4-BE49-F238E27FC236}">
                <a16:creationId xmlns:a16="http://schemas.microsoft.com/office/drawing/2014/main" id="{455541CB-C5CF-406B-A04F-B92D0DF858F7}"/>
              </a:ext>
            </a:extLst>
          </p:cNvPr>
          <p:cNvSpPr>
            <a:spLocks noGrp="1"/>
          </p:cNvSpPr>
          <p:nvPr>
            <p:ph type="body" sz="quarter" idx="38" hasCustomPrompt="1"/>
          </p:nvPr>
        </p:nvSpPr>
        <p:spPr>
          <a:xfrm>
            <a:off x="457200" y="1950142"/>
            <a:ext cx="5524500" cy="4298258"/>
          </a:xfrm>
        </p:spPr>
        <p:txBody>
          <a:bodyPr/>
          <a:lstStyle>
            <a:lvl1pPr>
              <a:buFontTx/>
              <a:buNone/>
              <a:defRPr cap="none" baseline="0"/>
            </a:lvl1pPr>
            <a:lvl2pPr marL="352425" indent="-342900">
              <a:buClr>
                <a:schemeClr val="accent3"/>
              </a:buClr>
              <a:buFont typeface="Arial" panose="020B0604020202020204" pitchFamily="34" charset="0"/>
              <a:buChar char="‒"/>
              <a:defRPr sz="1600" cap="none" baseline="0">
                <a:solidFill>
                  <a:schemeClr val="accent2"/>
                </a:solidFill>
              </a:defRPr>
            </a:lvl2pPr>
            <a:lvl3pPr marL="0" indent="0">
              <a:buFontTx/>
              <a:buNone/>
              <a:defRPr/>
            </a:lvl3pPr>
            <a:lvl4pPr marL="346075" indent="0">
              <a:buFontTx/>
              <a:buNone/>
              <a:defRPr/>
            </a:lvl4pPr>
            <a:lvl5pPr marL="1203325" indent="0">
              <a:buFontTx/>
              <a:buNone/>
              <a:defRPr/>
            </a:lvl5pPr>
          </a:lstStyle>
          <a:p>
            <a:pPr lvl="0"/>
            <a:r>
              <a:rPr lang="en-US"/>
              <a:t>“Click to edit textbox text”</a:t>
            </a:r>
          </a:p>
          <a:p>
            <a:pPr lvl="1"/>
            <a:r>
              <a:rPr lang="en-US"/>
              <a:t>Source</a:t>
            </a:r>
          </a:p>
        </p:txBody>
      </p:sp>
      <p:pic>
        <p:nvPicPr>
          <p:cNvPr id="10" name="Picture 9">
            <a:extLst>
              <a:ext uri="{FF2B5EF4-FFF2-40B4-BE49-F238E27FC236}">
                <a16:creationId xmlns:a16="http://schemas.microsoft.com/office/drawing/2014/main" id="{154F11A7-B65F-415E-B94A-A94E3E683519}"/>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39795004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Sub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lnSpc>
                <a:spcPct val="100000"/>
              </a:lnSpc>
              <a:defRPr sz="3200" baseline="0">
                <a:solidFill>
                  <a:schemeClr val="tx1"/>
                </a:solidFill>
              </a:defRPr>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F77DB5DA-42BB-4CA2-904F-B5CFF726EB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96765483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baseline="0">
                <a:solidFill>
                  <a:schemeClr val="tx1"/>
                </a:solidFill>
              </a:defRPr>
            </a:lvl1pPr>
          </a:lstStyle>
          <a:p>
            <a:r>
              <a:rPr lang="en-US"/>
              <a:t>Slide Title, Arial 32 pt.</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90FC7C9F-14F4-4ECF-8292-C4068523692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5271113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4" name="Picture 3">
            <a:extLst>
              <a:ext uri="{FF2B5EF4-FFF2-40B4-BE49-F238E27FC236}">
                <a16:creationId xmlns:a16="http://schemas.microsoft.com/office/drawing/2014/main" id="{79F3A80F-4B09-474F-AC6A-0B559CF8FE7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85333613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tx2">
              <a:lumMod val="95000"/>
            </a:schemeClr>
          </a:solidFill>
        </p:spPr>
        <p:txBody>
          <a:bodyPr/>
          <a:lstStyle>
            <a:lvl1pPr algn="ctr">
              <a:defRPr sz="1400" b="0" cap="none">
                <a:solidFill>
                  <a:srgbClr val="0B2338"/>
                </a:solidFill>
              </a:defRPr>
            </a:lvl1pPr>
          </a:lstStyle>
          <a:p>
            <a:r>
              <a:rPr lang="en-US"/>
              <a:t>Drag video to placeholder or click on icon to place video from file. </a:t>
            </a:r>
          </a:p>
        </p:txBody>
      </p:sp>
      <p:sp>
        <p:nvSpPr>
          <p:cNvPr id="8" name="Title 7"/>
          <p:cNvSpPr>
            <a:spLocks noGrp="1"/>
          </p:cNvSpPr>
          <p:nvPr>
            <p:ph type="title" hasCustomPrompt="1"/>
          </p:nvPr>
        </p:nvSpPr>
        <p:spPr>
          <a:xfrm>
            <a:off x="457200" y="381000"/>
            <a:ext cx="11277600" cy="693337"/>
          </a:xfrm>
        </p:spPr>
        <p:txBody>
          <a:bodyPr anchor="ctr">
            <a:noAutofit/>
          </a:bodyP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85761744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84048"/>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24402502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ie Chart With Tex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t"/>
          <a:lstStyle>
            <a:lvl1pPr algn="ctr">
              <a:defRPr sz="3200"/>
            </a:lvl1pPr>
          </a:lstStyle>
          <a:p>
            <a:r>
              <a:rPr lang="en-US"/>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a:t>
            </a:r>
            <a:r>
              <a:rPr lang="en-US" err="1"/>
              <a:t>dolore</a:t>
            </a:r>
            <a:r>
              <a:rPr lang="en-US"/>
              <a:t> magna </a:t>
            </a:r>
            <a:r>
              <a:rPr lang="en-US" err="1"/>
              <a:t>aliquam</a:t>
            </a:r>
            <a:r>
              <a:rPr lang="en-US"/>
              <a:t> </a:t>
            </a:r>
            <a:r>
              <a:rPr lang="en-US" err="1"/>
              <a:t>erat</a:t>
            </a:r>
            <a:r>
              <a:rPr lang="en-US"/>
              <a:t> </a:t>
            </a:r>
            <a:r>
              <a:rPr lang="en-US" err="1"/>
              <a:t>volutpat</a:t>
            </a:r>
            <a:r>
              <a:rPr lang="en-US"/>
              <a:t>. </a:t>
            </a:r>
            <a:r>
              <a:rPr lang="en-US" err="1"/>
              <a:t>Ut</a:t>
            </a:r>
            <a:r>
              <a:rPr lang="en-US"/>
              <a: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949045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ie Chart With Tex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pic>
        <p:nvPicPr>
          <p:cNvPr id="12" name="Graphic 11">
            <a:extLst>
              <a:ext uri="{FF2B5EF4-FFF2-40B4-BE49-F238E27FC236}">
                <a16:creationId xmlns:a16="http://schemas.microsoft.com/office/drawing/2014/main" id="{93C1866D-386A-4DD8-A9B4-503CB2A77D3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959690315"/>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B26110B8-B9E5-4246-B47F-CD94B48C5BC1}"/>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3904544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Bar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34440"/>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02581A30-CC92-4726-A92B-33943355A5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06745674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39801"/>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29121966-19EA-4D11-9FC9-0C873119044C}"/>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78748274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meline Vertical_Short">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p:nvPr userDrawn="1"/>
        </p:nvCxnSpPr>
        <p:spPr>
          <a:xfrm flipH="1">
            <a:off x="8492902" y="1469403"/>
            <a:ext cx="15740" cy="466344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30" name="Text Placeholder 14">
            <a:extLst>
              <a:ext uri="{FF2B5EF4-FFF2-40B4-BE49-F238E27FC236}">
                <a16:creationId xmlns:a16="http://schemas.microsoft.com/office/drawing/2014/main" id="{EFCD65FE-8E21-4D83-BA34-36B16ADDC6AD}"/>
              </a:ext>
            </a:extLst>
          </p:cNvPr>
          <p:cNvSpPr>
            <a:spLocks noGrp="1"/>
          </p:cNvSpPr>
          <p:nvPr>
            <p:ph type="body" sz="quarter" idx="12" hasCustomPrompt="1"/>
          </p:nvPr>
        </p:nvSpPr>
        <p:spPr>
          <a:xfrm>
            <a:off x="465111" y="1950142"/>
            <a:ext cx="5190417" cy="4264311"/>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EAF4907B-AB42-4085-A733-84543E3891E5}"/>
              </a:ext>
            </a:extLst>
          </p:cNvPr>
          <p:cNvPicPr>
            <a:picLocks/>
          </p:cNvPicPr>
          <p:nvPr userDrawn="1"/>
        </p:nvPicPr>
        <p:blipFill>
          <a:blip r:embed="rId2"/>
          <a:stretch>
            <a:fillRect/>
          </a:stretch>
        </p:blipFill>
        <p:spPr>
          <a:xfrm>
            <a:off x="460374" y="6518444"/>
            <a:ext cx="557700" cy="154923"/>
          </a:xfrm>
          <a:prstGeom prst="rect">
            <a:avLst/>
          </a:prstGeom>
        </p:spPr>
      </p:pic>
      <p:sp>
        <p:nvSpPr>
          <p:cNvPr id="31" name="Oval 30">
            <a:extLst>
              <a:ext uri="{FF2B5EF4-FFF2-40B4-BE49-F238E27FC236}">
                <a16:creationId xmlns:a16="http://schemas.microsoft.com/office/drawing/2014/main" id="{45221AF0-44E5-435A-A5F3-80703E0176B8}"/>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D3DE4E3-7AB4-4F9F-A21F-5ABD1FBFD442}"/>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65ACCE7-B0BD-4653-8D2D-FAC99EC5ABC7}"/>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00ABA0F-68A8-439D-9E59-6E822802F7B9}"/>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56081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meline Vertical_Extended 1">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a:cxnSpLocks/>
          </p:cNvCxnSpPr>
          <p:nvPr userDrawn="1"/>
        </p:nvCxnSpPr>
        <p:spPr>
          <a:xfrm flipH="1">
            <a:off x="8497870" y="1469403"/>
            <a:ext cx="18642" cy="5523193"/>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2011</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2010</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2014</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2015</a:t>
            </a:r>
          </a:p>
        </p:txBody>
      </p:sp>
      <p:sp>
        <p:nvSpPr>
          <p:cNvPr id="30" name="Text Placeholder 11">
            <a:extLst>
              <a:ext uri="{FF2B5EF4-FFF2-40B4-BE49-F238E27FC236}">
                <a16:creationId xmlns:a16="http://schemas.microsoft.com/office/drawing/2014/main" id="{3B489350-C810-F747-8618-803CE32AB658}"/>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31" name="Content Placeholder 12">
            <a:extLst>
              <a:ext uri="{FF2B5EF4-FFF2-40B4-BE49-F238E27FC236}">
                <a16:creationId xmlns:a16="http://schemas.microsoft.com/office/drawing/2014/main" id="{FFF08DC9-5516-C943-85E4-AF95CAA8B3CA}"/>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C6163C09-67F3-46C5-86D7-A7A826259F2B}"/>
              </a:ext>
            </a:extLst>
          </p:cNvPr>
          <p:cNvSpPr>
            <a:spLocks noGrp="1"/>
          </p:cNvSpPr>
          <p:nvPr>
            <p:ph type="body" sz="quarter" idx="12" hasCustomPrompt="1"/>
          </p:nvPr>
        </p:nvSpPr>
        <p:spPr>
          <a:xfrm>
            <a:off x="465111" y="1947672"/>
            <a:ext cx="5190417" cy="4300728"/>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06614CE4-CA70-4BC9-9A09-C7D82F305081}"/>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F3D3AA6-F496-48FD-B37C-CFD89D97114D}"/>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021F34B-1160-4557-9863-AE5D2033D5DD}"/>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2785919-2DE5-4BD9-8676-3E37BEF19754}"/>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E9DA351-B5CC-4C16-B498-9DA5317EC3DB}"/>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64193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meline Vertical_Extended 2">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111" y="389583"/>
            <a:ext cx="7620000" cy="585216"/>
          </a:xfrm>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602224" cy="350838"/>
          </a:xfrm>
          <a:prstGeom prst="rect">
            <a:avLst/>
          </a:prstGeom>
        </p:spPr>
        <p:txBody>
          <a:bodyPr anchor="ctr">
            <a:noAutofit/>
          </a:bodyPr>
          <a:lstStyle>
            <a:lvl1pPr>
              <a:defRPr b="1" baseline="0">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a:cxnSpLocks/>
          </p:cNvCxnSpPr>
          <p:nvPr userDrawn="1"/>
        </p:nvCxnSpPr>
        <p:spPr>
          <a:xfrm flipH="1">
            <a:off x="8500772" y="0"/>
            <a:ext cx="18288" cy="5998247"/>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9" name="Text Placeholder 11">
            <a:extLst>
              <a:ext uri="{FF2B5EF4-FFF2-40B4-BE49-F238E27FC236}">
                <a16:creationId xmlns:a16="http://schemas.microsoft.com/office/drawing/2014/main" id="{B1CC5B96-EADC-144C-B345-5D69DE7E13BC}"/>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30" name="Content Placeholder 12">
            <a:extLst>
              <a:ext uri="{FF2B5EF4-FFF2-40B4-BE49-F238E27FC236}">
                <a16:creationId xmlns:a16="http://schemas.microsoft.com/office/drawing/2014/main" id="{36F3249E-7F49-2146-8A31-74BE6B6932AB}"/>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9A045578-08BA-467F-A528-43EAFE62D5B6}"/>
              </a:ext>
            </a:extLst>
          </p:cNvPr>
          <p:cNvSpPr>
            <a:spLocks noGrp="1"/>
          </p:cNvSpPr>
          <p:nvPr>
            <p:ph type="body" sz="quarter" idx="12" hasCustomPrompt="1"/>
          </p:nvPr>
        </p:nvSpPr>
        <p:spPr>
          <a:xfrm>
            <a:off x="456019" y="1947672"/>
            <a:ext cx="5190417" cy="4300728"/>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8CE55179-E9D2-43F4-AFF0-971EB8B01535}"/>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5880C37-78FE-4CF8-A2D1-9F2096A9AD8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19981EC-B700-40AA-9BBB-FC70A2A99716}"/>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56CBAE5-196B-4DE0-83DB-84C7B9E8C8AE}"/>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29236D2-34B2-470A-A875-2D451B66B602}"/>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446160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11" name="Content Placeholder 12"/>
          <p:cNvSpPr>
            <a:spLocks noGrp="1"/>
          </p:cNvSpPr>
          <p:nvPr>
            <p:ph sz="quarter" idx="21"/>
          </p:nvPr>
        </p:nvSpPr>
        <p:spPr>
          <a:xfrm>
            <a:off x="4855492" y="1173805"/>
            <a:ext cx="9144"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tx2">
              <a:lumMod val="95000"/>
            </a:schemeClr>
          </a:solidFill>
        </p:spPr>
        <p:txBody>
          <a:bodyPr tIns="91440" anchor="t">
            <a:normAutofit/>
          </a:bodyPr>
          <a:lstStyle>
            <a:lvl1pPr marL="0" indent="0" algn="ctr">
              <a:buFont typeface="Arial" charset="0"/>
              <a:buNone/>
              <a:defRPr sz="1000" b="0" i="0" cap="none">
                <a:solidFill>
                  <a:srgbClr val="0B2338"/>
                </a:solidFill>
                <a:latin typeface="Arial Regular" charset="0"/>
                <a:ea typeface="Arial Regular" charset="0"/>
                <a:cs typeface="Arial Regular" charset="0"/>
              </a:defRPr>
            </a:lvl1pPr>
          </a:lstStyle>
          <a:p>
            <a:r>
              <a:rPr lang="en-US"/>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pic>
        <p:nvPicPr>
          <p:cNvPr id="26" name="Picture 25">
            <a:extLst>
              <a:ext uri="{FF2B5EF4-FFF2-40B4-BE49-F238E27FC236}">
                <a16:creationId xmlns:a16="http://schemas.microsoft.com/office/drawing/2014/main" id="{B081D806-57EA-4AF1-804A-82512300C1B8}"/>
              </a:ext>
            </a:extLst>
          </p:cNvPr>
          <p:cNvPicPr>
            <a:picLocks/>
          </p:cNvPicPr>
          <p:nvPr userDrawn="1"/>
        </p:nvPicPr>
        <p:blipFill>
          <a:blip r:embed="rId2"/>
          <a:stretch>
            <a:fillRect/>
          </a:stretch>
        </p:blipFill>
        <p:spPr>
          <a:xfrm>
            <a:off x="460374" y="6518444"/>
            <a:ext cx="557700" cy="154923"/>
          </a:xfrm>
          <a:prstGeom prst="rect">
            <a:avLst/>
          </a:prstGeom>
        </p:spPr>
      </p:pic>
      <p:sp>
        <p:nvSpPr>
          <p:cNvPr id="29" name="Text Placeholder 20">
            <a:extLst>
              <a:ext uri="{FF2B5EF4-FFF2-40B4-BE49-F238E27FC236}">
                <a16:creationId xmlns:a16="http://schemas.microsoft.com/office/drawing/2014/main" id="{184C264F-0E9F-491A-B9F1-689D83291E1F}"/>
              </a:ext>
            </a:extLst>
          </p:cNvPr>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0" name="Oval 29">
            <a:extLst>
              <a:ext uri="{FF2B5EF4-FFF2-40B4-BE49-F238E27FC236}">
                <a16:creationId xmlns:a16="http://schemas.microsoft.com/office/drawing/2014/main" id="{C6D05E11-516A-48DD-915D-750404B133B4}"/>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184C83-DCBA-4EA4-865C-08BB84947FEB}"/>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07D54D-1928-453C-A10F-D11DAE69D5F4}"/>
              </a:ext>
            </a:extLst>
          </p:cNvPr>
          <p:cNvSpPr/>
          <p:nvPr userDrawn="1"/>
        </p:nvSpPr>
        <p:spPr>
          <a:xfrm>
            <a:off x="2747520" y="3323495"/>
            <a:ext cx="9144" cy="2800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42A626-EA4A-412E-BA23-217FD25FF006}"/>
              </a:ext>
            </a:extLst>
          </p:cNvPr>
          <p:cNvSpPr/>
          <p:nvPr userDrawn="1"/>
        </p:nvSpPr>
        <p:spPr>
          <a:xfrm>
            <a:off x="805702" y="298586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4DB29EC-A6A1-4B64-ABB7-A5081788F7FD}"/>
              </a:ext>
            </a:extLst>
          </p:cNvPr>
          <p:cNvSpPr/>
          <p:nvPr userDrawn="1"/>
        </p:nvSpPr>
        <p:spPr>
          <a:xfrm>
            <a:off x="8771202" y="3295436"/>
            <a:ext cx="9144" cy="6400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0">
            <a:extLst>
              <a:ext uri="{FF2B5EF4-FFF2-40B4-BE49-F238E27FC236}">
                <a16:creationId xmlns:a16="http://schemas.microsoft.com/office/drawing/2014/main" id="{305A4E1B-C39C-40EC-B1B1-0EA162CF6134}"/>
              </a:ext>
            </a:extLst>
          </p:cNvPr>
          <p:cNvSpPr>
            <a:spLocks noGrp="1"/>
          </p:cNvSpPr>
          <p:nvPr>
            <p:ph type="body" sz="quarter" idx="46" hasCustomPrompt="1"/>
          </p:nvPr>
        </p:nvSpPr>
        <p:spPr>
          <a:xfrm>
            <a:off x="5242318" y="3233347"/>
            <a:ext cx="148090" cy="150176"/>
          </a:xfrm>
          <a:prstGeom prst="ellipse">
            <a:avLst/>
          </a:prstGeom>
          <a:solidFill>
            <a:schemeClr val="tx1"/>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36" name="Text Placeholder 20">
            <a:extLst>
              <a:ext uri="{FF2B5EF4-FFF2-40B4-BE49-F238E27FC236}">
                <a16:creationId xmlns:a16="http://schemas.microsoft.com/office/drawing/2014/main" id="{389C5EC8-26B5-4663-B314-DAAC656E7357}"/>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Rectangle 36">
            <a:extLst>
              <a:ext uri="{FF2B5EF4-FFF2-40B4-BE49-F238E27FC236}">
                <a16:creationId xmlns:a16="http://schemas.microsoft.com/office/drawing/2014/main" id="{A6E3CE03-3EFE-4EAA-9C4F-718840AEC4F4}"/>
              </a:ext>
            </a:extLst>
          </p:cNvPr>
          <p:cNvSpPr/>
          <p:nvPr userDrawn="1"/>
        </p:nvSpPr>
        <p:spPr>
          <a:xfrm>
            <a:off x="6865399" y="305893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05CF11-6079-4A46-9F66-36F69F7B6F4E}"/>
              </a:ext>
            </a:extLst>
          </p:cNvPr>
          <p:cNvSpPr/>
          <p:nvPr userDrawn="1"/>
        </p:nvSpPr>
        <p:spPr>
          <a:xfrm>
            <a:off x="4846984" y="1045413"/>
            <a:ext cx="9144" cy="21945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C22A85A3-DEB6-42BA-A2FF-9B8761594B09}"/>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Rectangle 39">
            <a:extLst>
              <a:ext uri="{FF2B5EF4-FFF2-40B4-BE49-F238E27FC236}">
                <a16:creationId xmlns:a16="http://schemas.microsoft.com/office/drawing/2014/main" id="{A09A23BD-AEBB-4BB6-A3F7-B35D4EECB94E}"/>
              </a:ext>
            </a:extLst>
          </p:cNvPr>
          <p:cNvSpPr/>
          <p:nvPr userDrawn="1"/>
        </p:nvSpPr>
        <p:spPr>
          <a:xfrm>
            <a:off x="5309023" y="3394815"/>
            <a:ext cx="9144" cy="1097280"/>
          </a:xfrm>
          <a:prstGeom prst="rect">
            <a:avLst/>
          </a:prstGeom>
          <a:solidFill>
            <a:srgbClr val="D4D3D4"/>
          </a:solidFill>
          <a:ln>
            <a:solidFill>
              <a:srgbClr val="D4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18795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9D7E6D-3884-4E19-A862-4D5A91E16C55}"/>
              </a:ext>
            </a:extLst>
          </p:cNvPr>
          <p:cNvSpPr>
            <a:spLocks noGrp="1"/>
          </p:cNvSpPr>
          <p:nvPr>
            <p:ph type="sldNum" sz="quarter" idx="10"/>
          </p:nvPr>
        </p:nvSpPr>
        <p:spPr/>
        <p:txBody>
          <a:bodyPr/>
          <a:lstStyle/>
          <a:p>
            <a:fld id="{2F2F552B-1952-B44E-8CAB-5705F0ACD2E2}" type="slidenum">
              <a:rPr lang="uk-UA" smtClean="0"/>
              <a:pPr/>
              <a:t>‹#›</a:t>
            </a:fld>
            <a:endParaRPr lang="uk-UA"/>
          </a:p>
        </p:txBody>
      </p:sp>
      <p:pic>
        <p:nvPicPr>
          <p:cNvPr id="4" name="Picture 3">
            <a:extLst>
              <a:ext uri="{FF2B5EF4-FFF2-40B4-BE49-F238E27FC236}">
                <a16:creationId xmlns:a16="http://schemas.microsoft.com/office/drawing/2014/main" id="{4CE3EA8C-78AF-48A7-A538-DDBFC2B390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116" y="4615356"/>
            <a:ext cx="355600" cy="288747"/>
          </a:xfrm>
          <a:prstGeom prst="rect">
            <a:avLst/>
          </a:prstGeom>
        </p:spPr>
      </p:pic>
      <p:pic>
        <p:nvPicPr>
          <p:cNvPr id="5" name="Picture 4">
            <a:extLst>
              <a:ext uri="{FF2B5EF4-FFF2-40B4-BE49-F238E27FC236}">
                <a16:creationId xmlns:a16="http://schemas.microsoft.com/office/drawing/2014/main" id="{555D9D0C-1FB8-436D-B167-7D9E3864B6B7}"/>
              </a:ext>
            </a:extLst>
          </p:cNvPr>
          <p:cNvPicPr>
            <a:picLocks noChangeAspect="1"/>
          </p:cNvPicPr>
          <p:nvPr userDrawn="1"/>
        </p:nvPicPr>
        <p:blipFill>
          <a:blip r:embed="rId3"/>
          <a:stretch>
            <a:fillRect/>
          </a:stretch>
        </p:blipFill>
        <p:spPr>
          <a:xfrm>
            <a:off x="432912" y="4993711"/>
            <a:ext cx="496482" cy="486327"/>
          </a:xfrm>
          <a:prstGeom prst="rect">
            <a:avLst/>
          </a:prstGeom>
        </p:spPr>
      </p:pic>
      <p:pic>
        <p:nvPicPr>
          <p:cNvPr id="6" name="Picture 5">
            <a:extLst>
              <a:ext uri="{FF2B5EF4-FFF2-40B4-BE49-F238E27FC236}">
                <a16:creationId xmlns:a16="http://schemas.microsoft.com/office/drawing/2014/main" id="{E3D3F905-A55F-4DFE-B71C-27C0AD701714}"/>
              </a:ext>
            </a:extLst>
          </p:cNvPr>
          <p:cNvPicPr>
            <a:picLocks noChangeAspect="1"/>
          </p:cNvPicPr>
          <p:nvPr userDrawn="1"/>
        </p:nvPicPr>
        <p:blipFill>
          <a:blip r:embed="rId4"/>
          <a:srcRect/>
          <a:stretch/>
        </p:blipFill>
        <p:spPr>
          <a:xfrm>
            <a:off x="7315200" y="5716499"/>
            <a:ext cx="4174376" cy="413221"/>
          </a:xfrm>
          <a:prstGeom prst="rect">
            <a:avLst/>
          </a:prstGeom>
        </p:spPr>
      </p:pic>
      <p:sp>
        <p:nvSpPr>
          <p:cNvPr id="7" name="Text Placeholder 9">
            <a:extLst>
              <a:ext uri="{FF2B5EF4-FFF2-40B4-BE49-F238E27FC236}">
                <a16:creationId xmlns:a16="http://schemas.microsoft.com/office/drawing/2014/main" id="{B473F95A-71DA-4E3E-9617-D9C1EF720A7A}"/>
              </a:ext>
            </a:extLst>
          </p:cNvPr>
          <p:cNvSpPr>
            <a:spLocks noGrp="1"/>
          </p:cNvSpPr>
          <p:nvPr>
            <p:ph type="body" sz="quarter" idx="12" hasCustomPrompt="1"/>
          </p:nvPr>
        </p:nvSpPr>
        <p:spPr>
          <a:xfrm>
            <a:off x="457200" y="3502152"/>
            <a:ext cx="6117336" cy="2368296"/>
          </a:xfrm>
        </p:spPr>
        <p:txBody>
          <a:bodyPr/>
          <a:lstStyle>
            <a:lvl1pPr>
              <a:defRPr b="0"/>
            </a:lvl1pPr>
            <a:lvl2pPr>
              <a:defRPr/>
            </a:lvl2pPr>
            <a:lvl3pPr marL="0" indent="0">
              <a:buFontTx/>
              <a:buNone/>
              <a:defRPr/>
            </a:lvl3pPr>
            <a:lvl4pPr marL="346075" indent="0">
              <a:buFontTx/>
              <a:buNone/>
              <a:defRPr/>
            </a:lvl4pPr>
          </a:lstStyle>
          <a:p>
            <a:pPr lvl="0"/>
            <a:r>
              <a:rPr lang="en-US"/>
              <a:t>Name</a:t>
            </a:r>
          </a:p>
          <a:p>
            <a:pPr lvl="1"/>
            <a:r>
              <a:rPr lang="en-US"/>
              <a:t>email@mitre.org</a:t>
            </a:r>
          </a:p>
          <a:p>
            <a:pPr lvl="1"/>
            <a:r>
              <a:rPr lang="en-US"/>
              <a:t>    @</a:t>
            </a:r>
            <a:r>
              <a:rPr lang="en-US" err="1"/>
              <a:t>TwitterHandle</a:t>
            </a:r>
            <a:endParaRPr lang="en-US"/>
          </a:p>
          <a:p>
            <a:pPr lvl="1"/>
            <a:r>
              <a:rPr lang="en-US"/>
              <a:t>     linkedin.com/in/</a:t>
            </a:r>
            <a:r>
              <a:rPr lang="en-US" err="1"/>
              <a:t>firstnamelastname</a:t>
            </a:r>
            <a:endParaRPr lang="en-US"/>
          </a:p>
        </p:txBody>
      </p:sp>
    </p:spTree>
    <p:extLst>
      <p:ext uri="{BB962C8B-B14F-4D97-AF65-F5344CB8AC3E}">
        <p14:creationId xmlns:p14="http://schemas.microsoft.com/office/powerpoint/2010/main" val="282813487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Project_disclaimer_Nav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A5A9BEE-33FC-4028-A95F-D2A7B8D4D3C1}"/>
              </a:ext>
            </a:extLst>
          </p:cNvPr>
          <p:cNvSpPr>
            <a:spLocks noGrp="1"/>
          </p:cNvSpPr>
          <p:nvPr>
            <p:ph type="body" sz="quarter" idx="12" hasCustomPrompt="1"/>
          </p:nvPr>
        </p:nvSpPr>
        <p:spPr>
          <a:xfrm>
            <a:off x="457200" y="3497263"/>
            <a:ext cx="4765675" cy="2781300"/>
          </a:xfrm>
        </p:spPr>
        <p:txBody>
          <a:bodyPr/>
          <a:lstStyle>
            <a:lvl1pPr>
              <a:defRPr/>
            </a:lvl1pPr>
            <a:lvl2pPr>
              <a:defRPr/>
            </a:lvl2pPr>
          </a:lstStyle>
          <a:p>
            <a:pPr lvl="0"/>
            <a:r>
              <a:rPr lang="en-US"/>
              <a:t>Project Name</a:t>
            </a:r>
          </a:p>
          <a:p>
            <a:pPr lvl="0"/>
            <a:r>
              <a:rPr lang="en-US"/>
              <a:t>Project Number</a:t>
            </a:r>
          </a:p>
          <a:p>
            <a:pPr lvl="0"/>
            <a:r>
              <a:rPr lang="en-US"/>
              <a:t>Disclaimer text</a:t>
            </a:r>
          </a:p>
          <a:p>
            <a:pPr lvl="1"/>
            <a:r>
              <a:rPr lang="en-US"/>
              <a:t>Additional text</a:t>
            </a:r>
          </a:p>
        </p:txBody>
      </p:sp>
      <p:pic>
        <p:nvPicPr>
          <p:cNvPr id="3" name="Picture 2">
            <a:extLst>
              <a:ext uri="{FF2B5EF4-FFF2-40B4-BE49-F238E27FC236}">
                <a16:creationId xmlns:a16="http://schemas.microsoft.com/office/drawing/2014/main" id="{D6533CC0-0812-4E22-B6BB-A0C1CC7F5ACA}"/>
              </a:ext>
            </a:extLst>
          </p:cNvPr>
          <p:cNvPicPr>
            <a:picLocks noChangeAspect="1"/>
          </p:cNvPicPr>
          <p:nvPr userDrawn="1"/>
        </p:nvPicPr>
        <p:blipFill>
          <a:blip r:embed="rId2"/>
          <a:srcRect/>
          <a:stretch/>
        </p:blipFill>
        <p:spPr>
          <a:xfrm>
            <a:off x="7315200" y="5716499"/>
            <a:ext cx="4174376" cy="413221"/>
          </a:xfrm>
          <a:prstGeom prst="rect">
            <a:avLst/>
          </a:prstGeom>
        </p:spPr>
      </p:pic>
      <p:sp>
        <p:nvSpPr>
          <p:cNvPr id="7" name="Text Placeholder 6">
            <a:extLst>
              <a:ext uri="{FF2B5EF4-FFF2-40B4-BE49-F238E27FC236}">
                <a16:creationId xmlns:a16="http://schemas.microsoft.com/office/drawing/2014/main" id="{FAB63150-3BF9-42BA-A028-6BAD1D32193F}"/>
              </a:ext>
            </a:extLst>
          </p:cNvPr>
          <p:cNvSpPr>
            <a:spLocks noGrp="1"/>
          </p:cNvSpPr>
          <p:nvPr>
            <p:ph type="body" sz="quarter" idx="13" hasCustomPrompt="1"/>
          </p:nvPr>
        </p:nvSpPr>
        <p:spPr>
          <a:xfrm>
            <a:off x="231228" y="493713"/>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173373876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075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Pie Charts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dirty="0"/>
          </a:p>
        </p:txBody>
      </p:sp>
      <p:pic>
        <p:nvPicPr>
          <p:cNvPr id="9" name="Graphic 8">
            <a:extLst>
              <a:ext uri="{FF2B5EF4-FFF2-40B4-BE49-F238E27FC236}">
                <a16:creationId xmlns:a16="http://schemas.microsoft.com/office/drawing/2014/main" id="{B6EB501E-0B63-4B53-86AE-BA17AC5515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069299965"/>
      </p:ext>
    </p:extLst>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Quote/Statement With Image_Navy">
    <p:bg>
      <p:bgRef idx="1001">
        <a:schemeClr val="bg1"/>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5729287" y="1087839"/>
            <a:ext cx="6005513" cy="46863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FFFF00"/>
                </a:solidFill>
              </a:defRPr>
            </a:lvl1pPr>
          </a:lstStyle>
          <a:p>
            <a:r>
              <a:rPr lang="en-US"/>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1087839"/>
            <a:ext cx="4700748" cy="1569660"/>
          </a:xfrm>
          <a:prstGeom prst="rect">
            <a:avLst/>
          </a:prstGeom>
        </p:spPr>
        <p:txBody>
          <a:bodyPr wrap="square" lIns="0">
            <a:spAutoFit/>
          </a:bodyPr>
          <a:lstStyle>
            <a:lvl1pPr>
              <a:defRPr sz="3200" cap="none" baseline="0">
                <a:solidFill>
                  <a:schemeClr val="tx1"/>
                </a:solidFill>
                <a:latin typeface="Arial" panose="020B0604020202020204" pitchFamily="34" charset="0"/>
                <a:cs typeface="Arial" panose="020B0604020202020204" pitchFamily="34" charset="0"/>
              </a:defRPr>
            </a:lvl1pPr>
          </a:lstStyle>
          <a:p>
            <a:r>
              <a:rPr lang="en-US"/>
              <a:t>Arial 54 Pt. Lorem Ipsum Dolor Sit </a:t>
            </a:r>
            <a:r>
              <a:rPr lang="en-US" err="1"/>
              <a:t>Amat</a:t>
            </a:r>
            <a:r>
              <a:rPr lang="en-US"/>
              <a:t> </a:t>
            </a:r>
            <a:r>
              <a:rPr lang="en-US" err="1"/>
              <a:t>Siscut</a:t>
            </a:r>
            <a:endParaRPr lang="en-US"/>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460374" y="6518444"/>
            <a:ext cx="557700" cy="154923"/>
          </a:xfrm>
          <a:prstGeom prst="rect">
            <a:avLst/>
          </a:prstGeom>
        </p:spPr>
      </p:pic>
      <p:sp>
        <p:nvSpPr>
          <p:cNvPr id="5" name="Slide Number Placeholder 1">
            <a:extLst>
              <a:ext uri="{FF2B5EF4-FFF2-40B4-BE49-F238E27FC236}">
                <a16:creationId xmlns:a16="http://schemas.microsoft.com/office/drawing/2014/main" id="{BC5E3015-EE45-4FD8-B651-10E9241A5132}"/>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9" name="Text Placeholder 10">
            <a:extLst>
              <a:ext uri="{FF2B5EF4-FFF2-40B4-BE49-F238E27FC236}">
                <a16:creationId xmlns:a16="http://schemas.microsoft.com/office/drawing/2014/main" id="{AFF814C0-FB66-E245-80EC-9CF5DD438DEF}"/>
              </a:ext>
            </a:extLst>
          </p:cNvPr>
          <p:cNvSpPr>
            <a:spLocks noGrp="1"/>
          </p:cNvSpPr>
          <p:nvPr>
            <p:ph type="body" sz="quarter" idx="18"/>
          </p:nvPr>
        </p:nvSpPr>
        <p:spPr>
          <a:xfrm rot="16200000">
            <a:off x="5726430" y="4208525"/>
            <a:ext cx="1563624" cy="1563624"/>
          </a:xfrm>
          <a:prstGeom prst="halfFrame">
            <a:avLst>
              <a:gd name="adj1" fmla="val 19870"/>
              <a:gd name="adj2" fmla="val 19870"/>
            </a:avLst>
          </a:prstGeom>
          <a:solidFill>
            <a:schemeClr val="accent6"/>
          </a:solidFill>
        </p:spPr>
        <p:txBody>
          <a:bodyPr>
            <a:normAutofit/>
          </a:bodyPr>
          <a:lstStyle>
            <a:lvl1pPr>
              <a:defRPr sz="100">
                <a:solidFill>
                  <a:schemeClr val="tx2"/>
                </a:solidFill>
              </a:defRPr>
            </a:lvl1pPr>
            <a:lvl2pPr>
              <a:defRPr sz="100">
                <a:solidFill>
                  <a:schemeClr val="tx2"/>
                </a:solidFill>
              </a:defRPr>
            </a:lvl2pPr>
            <a:lvl3pPr>
              <a:defRPr sz="100">
                <a:solidFill>
                  <a:schemeClr val="tx2"/>
                </a:solidFill>
              </a:defRPr>
            </a:lvl3pPr>
            <a:lvl4pPr>
              <a:defRPr sz="100">
                <a:solidFill>
                  <a:schemeClr val="tx2"/>
                </a:solidFill>
              </a:defRPr>
            </a:lvl4pPr>
            <a:lvl5pPr>
              <a:defRPr sz="1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0">
            <a:extLst>
              <a:ext uri="{FF2B5EF4-FFF2-40B4-BE49-F238E27FC236}">
                <a16:creationId xmlns:a16="http://schemas.microsoft.com/office/drawing/2014/main" id="{8594FEF0-64A0-5442-8D3B-3190B0587A8D}"/>
              </a:ext>
            </a:extLst>
          </p:cNvPr>
          <p:cNvSpPr>
            <a:spLocks noGrp="1"/>
          </p:cNvSpPr>
          <p:nvPr>
            <p:ph type="body" sz="quarter" idx="19"/>
          </p:nvPr>
        </p:nvSpPr>
        <p:spPr>
          <a:xfrm rot="5400000">
            <a:off x="10171176" y="1094995"/>
            <a:ext cx="1563624" cy="1563624"/>
          </a:xfrm>
          <a:prstGeom prst="halfFrame">
            <a:avLst>
              <a:gd name="adj1" fmla="val 19870"/>
              <a:gd name="adj2" fmla="val 19870"/>
            </a:avLst>
          </a:prstGeom>
          <a:solidFill>
            <a:schemeClr val="accent6"/>
          </a:solidFill>
        </p:spPr>
        <p:txBody>
          <a:bodyPr>
            <a:normAutofit/>
          </a:bodyPr>
          <a:lstStyle>
            <a:lvl1pPr>
              <a:defRPr sz="100">
                <a:solidFill>
                  <a:schemeClr val="tx2"/>
                </a:solidFill>
              </a:defRPr>
            </a:lvl1pPr>
            <a:lvl2pPr>
              <a:defRPr sz="100">
                <a:solidFill>
                  <a:schemeClr val="tx2"/>
                </a:solidFill>
              </a:defRPr>
            </a:lvl2pPr>
            <a:lvl3pPr>
              <a:defRPr sz="100">
                <a:solidFill>
                  <a:schemeClr val="tx2"/>
                </a:solidFill>
              </a:defRPr>
            </a:lvl3pPr>
            <a:lvl4pPr>
              <a:defRPr sz="100">
                <a:solidFill>
                  <a:schemeClr val="tx2"/>
                </a:solidFill>
              </a:defRPr>
            </a:lvl4pPr>
            <a:lvl5pPr>
              <a:defRPr sz="1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6">
            <a:extLst>
              <a:ext uri="{FF2B5EF4-FFF2-40B4-BE49-F238E27FC236}">
                <a16:creationId xmlns:a16="http://schemas.microsoft.com/office/drawing/2014/main" id="{95B6DE34-09D9-C346-BD5E-72DB37D437E5}"/>
              </a:ext>
            </a:extLst>
          </p:cNvPr>
          <p:cNvSpPr>
            <a:spLocks noGrp="1"/>
          </p:cNvSpPr>
          <p:nvPr>
            <p:ph type="body" sz="quarter" idx="15" hasCustomPrompt="1"/>
          </p:nvPr>
        </p:nvSpPr>
        <p:spPr>
          <a:xfrm>
            <a:off x="457200" y="3422148"/>
            <a:ext cx="4700748" cy="430887"/>
          </a:xfrm>
        </p:spPr>
        <p:txBody>
          <a:bodyPr lIns="0">
            <a:spAutoFit/>
          </a:bodyPr>
          <a:lstStyle>
            <a:lvl1pPr marL="0" indent="0">
              <a:lnSpc>
                <a:spcPct val="100000"/>
              </a:lnSpc>
              <a:spcBef>
                <a:spcPts val="0"/>
              </a:spcBef>
              <a:buNone/>
              <a:defRPr sz="2200" b="0" cap="none">
                <a:solidFill>
                  <a:schemeClr val="tx1"/>
                </a:solidFill>
              </a:defRPr>
            </a:lvl1pPr>
            <a:lvl2pPr marL="9525" indent="0">
              <a:lnSpc>
                <a:spcPct val="100000"/>
              </a:lnSpc>
              <a:spcBef>
                <a:spcPts val="0"/>
              </a:spcBef>
              <a:buNone/>
              <a:defRPr sz="2200">
                <a:solidFill>
                  <a:schemeClr val="tx1"/>
                </a:solidFill>
              </a:defRPr>
            </a:lvl2pPr>
            <a:lvl3pPr marL="0" indent="0">
              <a:lnSpc>
                <a:spcPct val="100000"/>
              </a:lnSpc>
              <a:spcBef>
                <a:spcPts val="0"/>
              </a:spcBef>
              <a:buNone/>
              <a:defRPr sz="2200">
                <a:solidFill>
                  <a:schemeClr val="tx1"/>
                </a:solidFill>
              </a:defRPr>
            </a:lvl3pPr>
            <a:lvl4pPr marL="346075" indent="0">
              <a:lnSpc>
                <a:spcPct val="100000"/>
              </a:lnSpc>
              <a:spcBef>
                <a:spcPts val="0"/>
              </a:spcBef>
              <a:buNone/>
              <a:defRPr sz="2200">
                <a:solidFill>
                  <a:schemeClr val="tx1"/>
                </a:solidFill>
              </a:defRPr>
            </a:lvl4pPr>
            <a:lvl5pPr marL="1203325" indent="0">
              <a:lnSpc>
                <a:spcPct val="100000"/>
              </a:lnSpc>
              <a:spcBef>
                <a:spcPts val="0"/>
              </a:spcBef>
              <a:buNone/>
              <a:defRPr sz="2200">
                <a:solidFill>
                  <a:schemeClr val="tx1"/>
                </a:solidFill>
              </a:defRPr>
            </a:lvl5pPr>
          </a:lstStyle>
          <a:p>
            <a:pPr lvl="0"/>
            <a:r>
              <a:rPr lang="en-US"/>
              <a:t>Edit master text style</a:t>
            </a:r>
          </a:p>
        </p:txBody>
      </p:sp>
      <p:sp>
        <p:nvSpPr>
          <p:cNvPr id="12" name="Text Placeholder 14">
            <a:extLst>
              <a:ext uri="{FF2B5EF4-FFF2-40B4-BE49-F238E27FC236}">
                <a16:creationId xmlns:a16="http://schemas.microsoft.com/office/drawing/2014/main" id="{6BB3BB2B-80F2-BD44-8125-B4480FC7F713}"/>
              </a:ext>
            </a:extLst>
          </p:cNvPr>
          <p:cNvSpPr>
            <a:spLocks noGrp="1"/>
          </p:cNvSpPr>
          <p:nvPr>
            <p:ph type="body" sz="quarter" idx="14" hasCustomPrompt="1"/>
          </p:nvPr>
        </p:nvSpPr>
        <p:spPr>
          <a:xfrm>
            <a:off x="457200" y="2626254"/>
            <a:ext cx="4700748" cy="701731"/>
          </a:xfrm>
        </p:spPr>
        <p:txBody>
          <a:bodyPr lIns="0">
            <a:spAutoFit/>
          </a:bodyPr>
          <a:lstStyle>
            <a:lvl1pPr marL="0" indent="0">
              <a:lnSpc>
                <a:spcPct val="90000"/>
              </a:lnSpc>
              <a:spcBef>
                <a:spcPts val="0"/>
              </a:spcBef>
              <a:spcAft>
                <a:spcPts val="0"/>
              </a:spcAft>
              <a:buNone/>
              <a:defRPr sz="2200" b="1" i="0" cap="none">
                <a:solidFill>
                  <a:schemeClr val="tx1"/>
                </a:solidFill>
                <a:latin typeface="Arial" panose="020B0604020202020204" pitchFamily="34" charset="0"/>
                <a:cs typeface="Arial" panose="020B0604020202020204" pitchFamily="34" charset="0"/>
              </a:defRPr>
            </a:lvl1pPr>
          </a:lstStyle>
          <a:p>
            <a:pPr lvl="0"/>
            <a:r>
              <a:rPr lang="en-US"/>
              <a:t>Edit Master Text Styles Use Only When</a:t>
            </a:r>
          </a:p>
        </p:txBody>
      </p:sp>
    </p:spTree>
    <p:extLst>
      <p:ext uri="{BB962C8B-B14F-4D97-AF65-F5344CB8AC3E}">
        <p14:creationId xmlns:p14="http://schemas.microsoft.com/office/powerpoint/2010/main" val="1720785575"/>
      </p:ext>
    </p:extLst>
  </p:cSld>
  <p:clrMapOvr>
    <a:overrideClrMapping bg1="dk1" tx1="lt1" bg2="dk2" tx2="lt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69:2B_Title-Slide">
    <p:spTree>
      <p:nvGrpSpPr>
        <p:cNvPr id="1" name=""/>
        <p:cNvGrpSpPr/>
        <p:nvPr/>
      </p:nvGrpSpPr>
      <p:grpSpPr>
        <a:xfrm>
          <a:off x="0" y="0"/>
          <a:ext cx="0" cy="0"/>
          <a:chOff x="0" y="0"/>
          <a:chExt cx="0" cy="0"/>
        </a:xfrm>
      </p:grpSpPr>
      <p:sp>
        <p:nvSpPr>
          <p:cNvPr id="9" name="Text Placeholder 29">
            <a:extLst>
              <a:ext uri="{FF2B5EF4-FFF2-40B4-BE49-F238E27FC236}">
                <a16:creationId xmlns:a16="http://schemas.microsoft.com/office/drawing/2014/main" id="{2325821A-DB9D-424B-B816-E83550502E82}"/>
              </a:ext>
            </a:extLst>
          </p:cNvPr>
          <p:cNvSpPr>
            <a:spLocks noGrp="1"/>
          </p:cNvSpPr>
          <p:nvPr>
            <p:ph type="body" sz="quarter" idx="19" hasCustomPrompt="1"/>
          </p:nvPr>
        </p:nvSpPr>
        <p:spPr>
          <a:xfrm>
            <a:off x="152401" y="183510"/>
            <a:ext cx="5702299" cy="560059"/>
          </a:xfrm>
          <a:prstGeom prst="rect">
            <a:avLst/>
          </a:prstGeo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C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Presentation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798440" y="1303655"/>
            <a:ext cx="9144000" cy="2009720"/>
          </a:xfrm>
        </p:spPr>
        <p:txBody>
          <a:bodyPr anchor="ctr" anchorCtr="0"/>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798440" y="3446671"/>
            <a:ext cx="9144000" cy="56005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8" name="Text Placeholder 5">
            <a:extLst>
              <a:ext uri="{FF2B5EF4-FFF2-40B4-BE49-F238E27FC236}">
                <a16:creationId xmlns:a16="http://schemas.microsoft.com/office/drawing/2014/main" id="{7A3D1CCA-73DE-0941-8F45-344E5CC6057F}"/>
              </a:ext>
            </a:extLst>
          </p:cNvPr>
          <p:cNvSpPr>
            <a:spLocks noGrp="1"/>
          </p:cNvSpPr>
          <p:nvPr>
            <p:ph type="body" sz="quarter" idx="20" hasCustomPrompt="1"/>
          </p:nvPr>
        </p:nvSpPr>
        <p:spPr>
          <a:xfrm>
            <a:off x="798440" y="4090988"/>
            <a:ext cx="4687887" cy="628650"/>
          </a:xfrm>
          <a:prstGeom prst="rect">
            <a:avLst/>
          </a:prstGeom>
        </p:spPr>
        <p:txBody>
          <a:bodyPr anchor="ctr" anchorCtr="0"/>
          <a:lstStyle>
            <a:lvl1pPr>
              <a:buFontTx/>
              <a:buNone/>
              <a:defRPr/>
            </a:lvl1pPr>
          </a:lstStyle>
          <a:p>
            <a:pPr lvl="0"/>
            <a:r>
              <a:rPr lang="en-US"/>
              <a:t>Click to edit date</a:t>
            </a:r>
          </a:p>
        </p:txBody>
      </p:sp>
      <p:sp>
        <p:nvSpPr>
          <p:cNvPr id="37" name="Footer Placeholder 4">
            <a:extLst>
              <a:ext uri="{FF2B5EF4-FFF2-40B4-BE49-F238E27FC236}">
                <a16:creationId xmlns:a16="http://schemas.microsoft.com/office/drawing/2014/main" id="{C55AACF5-EF00-CB42-823A-B94F99F731DB}"/>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sp>
        <p:nvSpPr>
          <p:cNvPr id="7" name="L-Shape 7">
            <a:extLst>
              <a:ext uri="{FF2B5EF4-FFF2-40B4-BE49-F238E27FC236}">
                <a16:creationId xmlns:a16="http://schemas.microsoft.com/office/drawing/2014/main" id="{CFC0854C-57DE-9242-98F0-D8D2BC1DD757}"/>
              </a:ext>
              <a:ext uri="{C183D7F6-B498-43B3-948B-1728B52AA6E4}">
                <adec:decorative xmlns:adec="http://schemas.microsoft.com/office/drawing/2017/decorative" val="1"/>
              </a:ext>
            </a:extLst>
          </p:cNvPr>
          <p:cNvSpPr/>
          <p:nvPr userDrawn="1"/>
        </p:nvSpPr>
        <p:spPr>
          <a:xfrm rot="10800000">
            <a:off x="10665169" y="-1"/>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FFF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Shape 7">
            <a:extLst>
              <a:ext uri="{FF2B5EF4-FFF2-40B4-BE49-F238E27FC236}">
                <a16:creationId xmlns:a16="http://schemas.microsoft.com/office/drawing/2014/main" id="{6DEFB773-8237-A54F-B786-B5C19211F108}"/>
              </a:ext>
              <a:ext uri="{C183D7F6-B498-43B3-948B-1728B52AA6E4}">
                <adec:decorative xmlns:adec="http://schemas.microsoft.com/office/drawing/2017/decorative" val="1"/>
              </a:ext>
            </a:extLst>
          </p:cNvPr>
          <p:cNvSpPr/>
          <p:nvPr userDrawn="1"/>
        </p:nvSpPr>
        <p:spPr>
          <a:xfrm>
            <a:off x="0" y="5315957"/>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FFF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B0D6670B-2380-714D-AD0A-1382FC43D25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06740" y="5776720"/>
            <a:ext cx="3566160" cy="474632"/>
          </a:xfrm>
          <a:prstGeom prst="rect">
            <a:avLst/>
          </a:prstGeom>
        </p:spPr>
      </p:pic>
    </p:spTree>
    <p:extLst>
      <p:ext uri="{BB962C8B-B14F-4D97-AF65-F5344CB8AC3E}">
        <p14:creationId xmlns:p14="http://schemas.microsoft.com/office/powerpoint/2010/main" val="399577621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9:2B_Title Slide_Image-background">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B13466A1-2612-0C47-834B-0006755A77F3}"/>
              </a:ext>
              <a:ext uri="{C183D7F6-B498-43B3-948B-1728B52AA6E4}">
                <adec:decorative xmlns:adec="http://schemas.microsoft.com/office/drawing/2017/decorative" val="1"/>
              </a:ext>
            </a:extLst>
          </p:cNvPr>
          <p:cNvSpPr>
            <a:spLocks noGrp="1"/>
          </p:cNvSpPr>
          <p:nvPr>
            <p:ph type="pic" sz="quarter" idx="20" hasCustomPrompt="1"/>
          </p:nvPr>
        </p:nvSpPr>
        <p:spPr>
          <a:xfrm>
            <a:off x="0" y="23648"/>
            <a:ext cx="12192000" cy="6858000"/>
          </a:xfrm>
          <a:prstGeom prst="rect">
            <a:avLst/>
          </a:prstGeom>
        </p:spPr>
        <p:txBody>
          <a:bodyPr>
            <a:normAutofit/>
          </a:bodyPr>
          <a:lstStyle>
            <a:lvl1pPr marL="0" marR="0" indent="0" algn="l" defTabSz="914400" rtl="0" eaLnBrk="1" fontAlgn="auto" latinLnBrk="0" hangingPunct="1">
              <a:lnSpc>
                <a:spcPct val="100000"/>
              </a:lnSpc>
              <a:spcBef>
                <a:spcPts val="0"/>
              </a:spcBef>
              <a:spcAft>
                <a:spcPts val="0"/>
              </a:spcAft>
              <a:buClrTx/>
              <a:buSzTx/>
              <a:buFont typeface="Arial"/>
              <a:buNone/>
              <a:tabLst/>
              <a:defRPr sz="1800">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To add background image: </a:t>
            </a:r>
            <a:br>
              <a:rPr lang="en-US"/>
            </a:br>
            <a:r>
              <a:rPr lang="en-US"/>
              <a:t>1. Navigate to FJ: Images. </a:t>
            </a:r>
            <a:br>
              <a:rPr lang="en-US"/>
            </a:br>
            <a:r>
              <a:rPr lang="en-US"/>
              <a:t>2. Select a photo from the featured gallery, “Images for PPT Cover Slides” from the “16x9” folder. </a:t>
            </a:r>
            <a:br>
              <a:rPr lang="en-US"/>
            </a:br>
            <a:r>
              <a:rPr lang="en-US"/>
              <a:t>3. Save the desired image to your computer or desired location. </a:t>
            </a:r>
            <a:br>
              <a:rPr lang="en-US"/>
            </a:br>
            <a:r>
              <a:rPr lang="en-US"/>
              <a:t>4. Next, click on the icon &amp; choose image from the saved location. </a:t>
            </a:r>
            <a:br>
              <a:rPr lang="en-US"/>
            </a:br>
            <a:r>
              <a:rPr lang="en-US"/>
              <a:t>5. Insert image.</a:t>
            </a:r>
          </a:p>
        </p:txBody>
      </p:sp>
      <p:sp>
        <p:nvSpPr>
          <p:cNvPr id="37" name="Footer Placeholder 4">
            <a:extLst>
              <a:ext uri="{FF2B5EF4-FFF2-40B4-BE49-F238E27FC236}">
                <a16:creationId xmlns:a16="http://schemas.microsoft.com/office/drawing/2014/main" id="{83A900FC-E576-CE47-A6BE-5461B0852B4B}"/>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40" name="Picture 39">
            <a:extLst>
              <a:ext uri="{FF2B5EF4-FFF2-40B4-BE49-F238E27FC236}">
                <a16:creationId xmlns:a16="http://schemas.microsoft.com/office/drawing/2014/main" id="{3FEFAA72-9F35-7743-A59E-7C7F67C30CA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06740" y="5776720"/>
            <a:ext cx="3566160" cy="474632"/>
          </a:xfrm>
          <a:prstGeom prst="rect">
            <a:avLst/>
          </a:prstGeom>
        </p:spPr>
      </p:pic>
      <p:sp>
        <p:nvSpPr>
          <p:cNvPr id="8" name="Title 1">
            <a:extLst>
              <a:ext uri="{FF2B5EF4-FFF2-40B4-BE49-F238E27FC236}">
                <a16:creationId xmlns:a16="http://schemas.microsoft.com/office/drawing/2014/main" id="{E816FD73-5BEB-453D-A5C8-30C7542CB9CD}"/>
              </a:ext>
            </a:extLst>
          </p:cNvPr>
          <p:cNvSpPr>
            <a:spLocks noGrp="1"/>
          </p:cNvSpPr>
          <p:nvPr>
            <p:ph type="ctrTitle"/>
          </p:nvPr>
        </p:nvSpPr>
        <p:spPr>
          <a:xfrm>
            <a:off x="778562" y="1442526"/>
            <a:ext cx="9144000" cy="2009720"/>
          </a:xfrm>
        </p:spPr>
        <p:txBody>
          <a:bodyPr anchor="ctr" anchorCtr="0"/>
          <a:lstStyle>
            <a:lvl1pPr algn="l">
              <a:defRPr sz="5400"/>
            </a:lvl1pPr>
          </a:lstStyle>
          <a:p>
            <a:r>
              <a:rPr lang="en-US"/>
              <a:t>Click to edit Master title style</a:t>
            </a:r>
          </a:p>
        </p:txBody>
      </p:sp>
      <p:sp>
        <p:nvSpPr>
          <p:cNvPr id="10" name="Subtitle 2">
            <a:extLst>
              <a:ext uri="{FF2B5EF4-FFF2-40B4-BE49-F238E27FC236}">
                <a16:creationId xmlns:a16="http://schemas.microsoft.com/office/drawing/2014/main" id="{0BD86567-888E-4090-BAAE-6D3A1E55730D}"/>
              </a:ext>
            </a:extLst>
          </p:cNvPr>
          <p:cNvSpPr>
            <a:spLocks noGrp="1"/>
          </p:cNvSpPr>
          <p:nvPr>
            <p:ph type="subTitle" idx="1"/>
          </p:nvPr>
        </p:nvSpPr>
        <p:spPr>
          <a:xfrm>
            <a:off x="778562" y="3585542"/>
            <a:ext cx="9144000" cy="56005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Text Placeholder 5">
            <a:extLst>
              <a:ext uri="{FF2B5EF4-FFF2-40B4-BE49-F238E27FC236}">
                <a16:creationId xmlns:a16="http://schemas.microsoft.com/office/drawing/2014/main" id="{A72108A6-F919-4E36-BF6B-3E19207CE025}"/>
              </a:ext>
            </a:extLst>
          </p:cNvPr>
          <p:cNvSpPr>
            <a:spLocks noGrp="1"/>
          </p:cNvSpPr>
          <p:nvPr>
            <p:ph type="body" sz="quarter" idx="21" hasCustomPrompt="1"/>
          </p:nvPr>
        </p:nvSpPr>
        <p:spPr>
          <a:xfrm>
            <a:off x="778562" y="4229859"/>
            <a:ext cx="4687887" cy="628650"/>
          </a:xfrm>
        </p:spPr>
        <p:txBody>
          <a:bodyPr anchor="ctr" anchorCtr="0"/>
          <a:lstStyle/>
          <a:p>
            <a:pPr lvl="0"/>
            <a:r>
              <a:rPr lang="en-US"/>
              <a:t>Click to edit date</a:t>
            </a:r>
          </a:p>
        </p:txBody>
      </p:sp>
    </p:spTree>
    <p:extLst>
      <p:ext uri="{BB962C8B-B14F-4D97-AF65-F5344CB8AC3E}">
        <p14:creationId xmlns:p14="http://schemas.microsoft.com/office/powerpoint/2010/main" val="38170038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9:2B_Bullet-Lis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15" name="Footer Placeholder 4">
            <a:extLst>
              <a:ext uri="{FF2B5EF4-FFF2-40B4-BE49-F238E27FC236}">
                <a16:creationId xmlns:a16="http://schemas.microsoft.com/office/drawing/2014/main" id="{A44DACC2-93A9-8B49-B474-85CD89E8D68F}"/>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6" name="Picture 15">
            <a:extLst>
              <a:ext uri="{FF2B5EF4-FFF2-40B4-BE49-F238E27FC236}">
                <a16:creationId xmlns:a16="http://schemas.microsoft.com/office/drawing/2014/main" id="{E2778E7C-0D3D-4C4D-A654-01C6F5B0560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
        <p:nvSpPr>
          <p:cNvPr id="4" name="Text Placeholder 3">
            <a:extLst>
              <a:ext uri="{FF2B5EF4-FFF2-40B4-BE49-F238E27FC236}">
                <a16:creationId xmlns:a16="http://schemas.microsoft.com/office/drawing/2014/main" id="{F374376E-4CA3-2542-B51D-A36CE9EA794C}"/>
              </a:ext>
            </a:extLst>
          </p:cNvPr>
          <p:cNvSpPr>
            <a:spLocks noGrp="1"/>
          </p:cNvSpPr>
          <p:nvPr>
            <p:ph type="body" sz="quarter" idx="13"/>
          </p:nvPr>
        </p:nvSpPr>
        <p:spPr>
          <a:xfrm>
            <a:off x="414338" y="1295400"/>
            <a:ext cx="11363325" cy="4876800"/>
          </a:xfrm>
        </p:spPr>
        <p:txBody>
          <a:bodyPr/>
          <a:lstStyle>
            <a:lvl1pPr marL="228600" indent="-228600">
              <a:buFont typeface="Wingdings" pitchFamily="2" charset="2"/>
              <a:buChar char="§"/>
              <a:tabLst/>
              <a:defRPr/>
            </a:lvl1pPr>
            <a:lvl2pPr marL="457200" indent="-228600">
              <a:buFont typeface="Wingdings" pitchFamily="2" charset="2"/>
              <a:buChar char="§"/>
              <a:tabLst/>
              <a:defRPr/>
            </a:lvl2pPr>
            <a:lvl3pPr marL="571500" indent="-228600">
              <a:tabLst/>
              <a:defRPr/>
            </a:lvl3pPr>
            <a:lvl4pPr marL="685800" indent="-228600">
              <a:tabLst/>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43995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69:2B_Section-Hea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0" y="6400800"/>
            <a:ext cx="622738" cy="365125"/>
          </a:xfrm>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34488" y="2997309"/>
            <a:ext cx="10515600" cy="840230"/>
          </a:xfrm>
        </p:spPr>
        <p:txBody>
          <a:bodyPr anchor="ctr">
            <a:spAutoFit/>
          </a:bodyPr>
          <a:lstStyle>
            <a:lvl1pPr>
              <a:defRPr sz="5400"/>
            </a:lvl1pPr>
          </a:lstStyle>
          <a:p>
            <a:r>
              <a:rPr lang="en-US"/>
              <a:t>Section Title</a:t>
            </a:r>
          </a:p>
        </p:txBody>
      </p:sp>
      <p:sp>
        <p:nvSpPr>
          <p:cNvPr id="12" name="Footer Placeholder 4">
            <a:extLst>
              <a:ext uri="{FF2B5EF4-FFF2-40B4-BE49-F238E27FC236}">
                <a16:creationId xmlns:a16="http://schemas.microsoft.com/office/drawing/2014/main" id="{F80D2814-8536-D34E-9A51-F250DEB4F82C}"/>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7" name="Picture 6">
            <a:extLst>
              <a:ext uri="{FF2B5EF4-FFF2-40B4-BE49-F238E27FC236}">
                <a16:creationId xmlns:a16="http://schemas.microsoft.com/office/drawing/2014/main" id="{32873DA4-0303-2D45-9BCE-792A64D46E3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97826038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69:2B_Title-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083045F3-7F02-B748-858E-C187C9C40B54}"/>
              </a:ext>
            </a:extLst>
          </p:cNvPr>
          <p:cNvSpPr>
            <a:spLocks noGrp="1"/>
          </p:cNvSpPr>
          <p:nvPr>
            <p:ph sz="quarter" idx="13" hasCustomPrompt="1"/>
          </p:nvPr>
        </p:nvSpPr>
        <p:spPr>
          <a:xfrm>
            <a:off x="419100" y="1295400"/>
            <a:ext cx="11353800" cy="4876800"/>
          </a:xfrm>
        </p:spPr>
        <p:txBody>
          <a:bodyPr/>
          <a:lstStyle/>
          <a:p>
            <a:pPr lvl="2"/>
            <a:r>
              <a:rPr lang="en-US"/>
              <a:t>First level</a:t>
            </a:r>
          </a:p>
          <a:p>
            <a:pPr lvl="3"/>
            <a:r>
              <a:rPr lang="en-US"/>
              <a:t>Second level</a:t>
            </a:r>
          </a:p>
          <a:p>
            <a:pPr lvl="4"/>
            <a:r>
              <a:rPr lang="en-US"/>
              <a:t>Third level</a:t>
            </a:r>
          </a:p>
        </p:txBody>
      </p:sp>
      <p:sp>
        <p:nvSpPr>
          <p:cNvPr id="16" name="Footer Placeholder 4">
            <a:extLst>
              <a:ext uri="{FF2B5EF4-FFF2-40B4-BE49-F238E27FC236}">
                <a16:creationId xmlns:a16="http://schemas.microsoft.com/office/drawing/2014/main" id="{234E3CA2-6739-474E-8D82-5BED10A03FAB}"/>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2EBF929B-B5C8-584A-B16C-79F28C7ADD6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29990802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69:2B_Two-Text-boxe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7">
            <a:extLst>
              <a:ext uri="{FF2B5EF4-FFF2-40B4-BE49-F238E27FC236}">
                <a16:creationId xmlns:a16="http://schemas.microsoft.com/office/drawing/2014/main" id="{C0487C46-8BF6-684D-8181-750047DE9B8B}"/>
              </a:ext>
            </a:extLst>
          </p:cNvPr>
          <p:cNvSpPr>
            <a:spLocks noGrp="1"/>
          </p:cNvSpPr>
          <p:nvPr>
            <p:ph type="body" sz="quarter" idx="13"/>
          </p:nvPr>
        </p:nvSpPr>
        <p:spPr>
          <a:xfrm>
            <a:off x="960992"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10" name="Text Placeholder 7">
            <a:extLst>
              <a:ext uri="{FF2B5EF4-FFF2-40B4-BE49-F238E27FC236}">
                <a16:creationId xmlns:a16="http://schemas.microsoft.com/office/drawing/2014/main" id="{ABD1CE02-B9C2-4549-BB4E-1AC962A324D7}"/>
              </a:ext>
            </a:extLst>
          </p:cNvPr>
          <p:cNvSpPr>
            <a:spLocks noGrp="1"/>
          </p:cNvSpPr>
          <p:nvPr>
            <p:ph type="body" sz="quarter" idx="14"/>
          </p:nvPr>
        </p:nvSpPr>
        <p:spPr>
          <a:xfrm>
            <a:off x="6760035"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18" name="Footer Placeholder 4">
            <a:extLst>
              <a:ext uri="{FF2B5EF4-FFF2-40B4-BE49-F238E27FC236}">
                <a16:creationId xmlns:a16="http://schemas.microsoft.com/office/drawing/2014/main" id="{A36E811E-A77C-3A42-8845-C22E4BAD3725}"/>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9" name="Picture 18">
            <a:extLst>
              <a:ext uri="{FF2B5EF4-FFF2-40B4-BE49-F238E27FC236}">
                <a16:creationId xmlns:a16="http://schemas.microsoft.com/office/drawing/2014/main" id="{7F793094-995D-044B-A075-55D4B62040C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36348494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69:2B_Two-Object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B32D610-6CC1-0D41-A875-9109C09D6FAD}"/>
              </a:ext>
            </a:extLst>
          </p:cNvPr>
          <p:cNvSpPr>
            <a:spLocks noGrp="1"/>
          </p:cNvSpPr>
          <p:nvPr>
            <p:ph type="body" sz="quarter" idx="13"/>
          </p:nvPr>
        </p:nvSpPr>
        <p:spPr>
          <a:xfrm>
            <a:off x="434050"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Content Placeholder 8">
            <a:extLst>
              <a:ext uri="{FF2B5EF4-FFF2-40B4-BE49-F238E27FC236}">
                <a16:creationId xmlns:a16="http://schemas.microsoft.com/office/drawing/2014/main" id="{AE61B017-E280-6E4C-A0F8-9DED8CB8C956}"/>
              </a:ext>
            </a:extLst>
          </p:cNvPr>
          <p:cNvSpPr>
            <a:spLocks noGrp="1"/>
          </p:cNvSpPr>
          <p:nvPr>
            <p:ph sz="quarter" idx="15"/>
          </p:nvPr>
        </p:nvSpPr>
        <p:spPr>
          <a:xfrm>
            <a:off x="419100" y="2051050"/>
            <a:ext cx="527208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93500344-123B-D742-921A-BF36609AD24A}"/>
              </a:ext>
            </a:extLst>
          </p:cNvPr>
          <p:cNvSpPr>
            <a:spLocks noGrp="1"/>
          </p:cNvSpPr>
          <p:nvPr>
            <p:ph type="body" sz="quarter" idx="14"/>
          </p:nvPr>
        </p:nvSpPr>
        <p:spPr>
          <a:xfrm>
            <a:off x="6506496"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8" name="Content Placeholder 17">
            <a:extLst>
              <a:ext uri="{FF2B5EF4-FFF2-40B4-BE49-F238E27FC236}">
                <a16:creationId xmlns:a16="http://schemas.microsoft.com/office/drawing/2014/main" id="{A5AF6F93-2563-2348-88A7-ADB09E6B2B7C}"/>
              </a:ext>
            </a:extLst>
          </p:cNvPr>
          <p:cNvSpPr>
            <a:spLocks noGrp="1"/>
          </p:cNvSpPr>
          <p:nvPr>
            <p:ph sz="quarter" idx="16"/>
          </p:nvPr>
        </p:nvSpPr>
        <p:spPr>
          <a:xfrm>
            <a:off x="6500814" y="2044700"/>
            <a:ext cx="5263482" cy="412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Footer Placeholder 4">
            <a:extLst>
              <a:ext uri="{FF2B5EF4-FFF2-40B4-BE49-F238E27FC236}">
                <a16:creationId xmlns:a16="http://schemas.microsoft.com/office/drawing/2014/main" id="{9608F26D-E002-8C4D-BBFB-805BDE88AA9C}"/>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20" name="Picture 19">
            <a:extLst>
              <a:ext uri="{FF2B5EF4-FFF2-40B4-BE49-F238E27FC236}">
                <a16:creationId xmlns:a16="http://schemas.microsoft.com/office/drawing/2014/main" id="{F45856B1-6130-6042-B205-F74570E1AFD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85532233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69:2B_3-imaga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420655" y="1550206"/>
            <a:ext cx="3429000" cy="2286000"/>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0655"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0655"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4381500" y="1550206"/>
            <a:ext cx="3429000" cy="2286000"/>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4" name="Text Placeholder 12">
            <a:extLst>
              <a:ext uri="{FF2B5EF4-FFF2-40B4-BE49-F238E27FC236}">
                <a16:creationId xmlns:a16="http://schemas.microsoft.com/office/drawing/2014/main" id="{B67DA3E1-D040-1944-85D2-003542FF29BF}"/>
              </a:ext>
            </a:extLst>
          </p:cNvPr>
          <p:cNvSpPr>
            <a:spLocks noGrp="1"/>
          </p:cNvSpPr>
          <p:nvPr>
            <p:ph type="body" sz="quarter" idx="17"/>
          </p:nvPr>
        </p:nvSpPr>
        <p:spPr>
          <a:xfrm>
            <a:off x="4381500"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8" name="Text Placeholder 12">
            <a:extLst>
              <a:ext uri="{FF2B5EF4-FFF2-40B4-BE49-F238E27FC236}">
                <a16:creationId xmlns:a16="http://schemas.microsoft.com/office/drawing/2014/main" id="{7F18B598-C082-C74A-9346-8C633AA97C5F}"/>
              </a:ext>
            </a:extLst>
          </p:cNvPr>
          <p:cNvSpPr>
            <a:spLocks noGrp="1"/>
          </p:cNvSpPr>
          <p:nvPr>
            <p:ph type="body" sz="quarter" idx="21"/>
          </p:nvPr>
        </p:nvSpPr>
        <p:spPr>
          <a:xfrm>
            <a:off x="4375982"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8349418" y="1550206"/>
            <a:ext cx="3429000" cy="2286000"/>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5" name="Text Placeholder 12">
            <a:extLst>
              <a:ext uri="{FF2B5EF4-FFF2-40B4-BE49-F238E27FC236}">
                <a16:creationId xmlns:a16="http://schemas.microsoft.com/office/drawing/2014/main" id="{1AA0E67A-35A8-1447-A809-38A53767F2F5}"/>
              </a:ext>
            </a:extLst>
          </p:cNvPr>
          <p:cNvSpPr>
            <a:spLocks noGrp="1"/>
          </p:cNvSpPr>
          <p:nvPr>
            <p:ph type="body" sz="quarter" idx="18"/>
          </p:nvPr>
        </p:nvSpPr>
        <p:spPr>
          <a:xfrm>
            <a:off x="8349418"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7" name="Text Placeholder 12">
            <a:extLst>
              <a:ext uri="{FF2B5EF4-FFF2-40B4-BE49-F238E27FC236}">
                <a16:creationId xmlns:a16="http://schemas.microsoft.com/office/drawing/2014/main" id="{C2053C98-4C01-2E4B-AF37-0560723F3D74}"/>
              </a:ext>
            </a:extLst>
          </p:cNvPr>
          <p:cNvSpPr>
            <a:spLocks noGrp="1"/>
          </p:cNvSpPr>
          <p:nvPr>
            <p:ph type="body" sz="quarter" idx="20"/>
          </p:nvPr>
        </p:nvSpPr>
        <p:spPr>
          <a:xfrm>
            <a:off x="8343900"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26" name="Footer Placeholder 4">
            <a:extLst>
              <a:ext uri="{FF2B5EF4-FFF2-40B4-BE49-F238E27FC236}">
                <a16:creationId xmlns:a16="http://schemas.microsoft.com/office/drawing/2014/main" id="{3051A866-DE6C-844B-BBB6-8FAE73A09746}"/>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27" name="Picture 26">
            <a:extLst>
              <a:ext uri="{FF2B5EF4-FFF2-40B4-BE49-F238E27FC236}">
                <a16:creationId xmlns:a16="http://schemas.microsoft.com/office/drawing/2014/main" id="{767807FE-2972-4D44-858F-8F347054C6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17510394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69:2B_4-Imag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720189"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441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441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3651897"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2" name="Text Placeholder 12">
            <a:extLst>
              <a:ext uri="{FF2B5EF4-FFF2-40B4-BE49-F238E27FC236}">
                <a16:creationId xmlns:a16="http://schemas.microsoft.com/office/drawing/2014/main" id="{6393C021-5AC6-A94D-9BD1-0FA03E26F9A7}"/>
              </a:ext>
            </a:extLst>
          </p:cNvPr>
          <p:cNvSpPr>
            <a:spLocks noGrp="1"/>
          </p:cNvSpPr>
          <p:nvPr>
            <p:ph type="body" sz="quarter" idx="25"/>
          </p:nvPr>
        </p:nvSpPr>
        <p:spPr>
          <a:xfrm>
            <a:off x="3375854"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23" name="Text Placeholder 12">
            <a:extLst>
              <a:ext uri="{FF2B5EF4-FFF2-40B4-BE49-F238E27FC236}">
                <a16:creationId xmlns:a16="http://schemas.microsoft.com/office/drawing/2014/main" id="{D0720727-9B0D-5244-88F9-072619D7816D}"/>
              </a:ext>
            </a:extLst>
          </p:cNvPr>
          <p:cNvSpPr>
            <a:spLocks noGrp="1"/>
          </p:cNvSpPr>
          <p:nvPr>
            <p:ph type="body" sz="quarter" idx="26"/>
          </p:nvPr>
        </p:nvSpPr>
        <p:spPr>
          <a:xfrm>
            <a:off x="3375854"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6573773"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0" name="Text Placeholder 12">
            <a:extLst>
              <a:ext uri="{FF2B5EF4-FFF2-40B4-BE49-F238E27FC236}">
                <a16:creationId xmlns:a16="http://schemas.microsoft.com/office/drawing/2014/main" id="{7D7C1A3A-3822-3442-AE4B-0662ED5193CB}"/>
              </a:ext>
            </a:extLst>
          </p:cNvPr>
          <p:cNvSpPr>
            <a:spLocks noGrp="1"/>
          </p:cNvSpPr>
          <p:nvPr>
            <p:ph type="body" sz="quarter" idx="23"/>
          </p:nvPr>
        </p:nvSpPr>
        <p:spPr>
          <a:xfrm>
            <a:off x="6297730"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21" name="Text Placeholder 12">
            <a:extLst>
              <a:ext uri="{FF2B5EF4-FFF2-40B4-BE49-F238E27FC236}">
                <a16:creationId xmlns:a16="http://schemas.microsoft.com/office/drawing/2014/main" id="{2DF9D5B3-8D42-594B-AD95-232B56795171}"/>
              </a:ext>
            </a:extLst>
          </p:cNvPr>
          <p:cNvSpPr>
            <a:spLocks noGrp="1"/>
          </p:cNvSpPr>
          <p:nvPr>
            <p:ph type="body" sz="quarter" idx="24"/>
          </p:nvPr>
        </p:nvSpPr>
        <p:spPr>
          <a:xfrm>
            <a:off x="6297730"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19" name="Picture Placeholder 7">
            <a:extLst>
              <a:ext uri="{FF2B5EF4-FFF2-40B4-BE49-F238E27FC236}">
                <a16:creationId xmlns:a16="http://schemas.microsoft.com/office/drawing/2014/main" id="{FE320B82-A8A9-8D41-B8D1-EC5AA4D74221}"/>
              </a:ext>
            </a:extLst>
          </p:cNvPr>
          <p:cNvSpPr>
            <a:spLocks noGrp="1"/>
          </p:cNvSpPr>
          <p:nvPr>
            <p:ph type="pic" sz="quarter" idx="22" hasCustomPrompt="1"/>
          </p:nvPr>
        </p:nvSpPr>
        <p:spPr>
          <a:xfrm>
            <a:off x="9488889" y="1626764"/>
            <a:ext cx="2008234" cy="1798173"/>
          </a:xfrm>
          <a:prstGeom prst="rect">
            <a:avLst/>
          </a:prstGeom>
          <a:solidFill>
            <a:schemeClr val="bg1">
              <a:lumMod val="90000"/>
              <a:lumOff val="10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4" name="Text Placeholder 12">
            <a:extLst>
              <a:ext uri="{FF2B5EF4-FFF2-40B4-BE49-F238E27FC236}">
                <a16:creationId xmlns:a16="http://schemas.microsoft.com/office/drawing/2014/main" id="{3DE9EC15-6DC7-6846-B173-CAE4228B5DB2}"/>
              </a:ext>
            </a:extLst>
          </p:cNvPr>
          <p:cNvSpPr>
            <a:spLocks noGrp="1"/>
          </p:cNvSpPr>
          <p:nvPr>
            <p:ph type="body" sz="quarter" idx="27"/>
          </p:nvPr>
        </p:nvSpPr>
        <p:spPr>
          <a:xfrm>
            <a:off x="92128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25" name="Text Placeholder 12">
            <a:extLst>
              <a:ext uri="{FF2B5EF4-FFF2-40B4-BE49-F238E27FC236}">
                <a16:creationId xmlns:a16="http://schemas.microsoft.com/office/drawing/2014/main" id="{8D698B45-9A6E-DE4A-8222-D973B7A7D920}"/>
              </a:ext>
            </a:extLst>
          </p:cNvPr>
          <p:cNvSpPr>
            <a:spLocks noGrp="1"/>
          </p:cNvSpPr>
          <p:nvPr>
            <p:ph type="body" sz="quarter" idx="28"/>
          </p:nvPr>
        </p:nvSpPr>
        <p:spPr>
          <a:xfrm>
            <a:off x="92128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a:xfrm>
            <a:off x="2032000" y="6400801"/>
            <a:ext cx="8216900" cy="266700"/>
          </a:xfrm>
          <a:prstGeom prst="rect">
            <a:avLst/>
          </a:prstGeom>
        </p:spPr>
        <p:txBody>
          <a:bodyPr/>
          <a:lstStyle/>
          <a:p>
            <a:r>
              <a:rPr lang="en-US"/>
              <a:t>© 2021 THE MITRE CORPORATION. ALL RIGHTS RESERVED. FOR INTERNAL USE ONLY.</a:t>
            </a:r>
          </a:p>
        </p:txBody>
      </p:sp>
      <p:pic>
        <p:nvPicPr>
          <p:cNvPr id="32" name="Picture 31">
            <a:extLst>
              <a:ext uri="{FF2B5EF4-FFF2-40B4-BE49-F238E27FC236}">
                <a16:creationId xmlns:a16="http://schemas.microsoft.com/office/drawing/2014/main" id="{7D12AFAA-09C5-F94C-959D-7F1A3CA1628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41275972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Quotation-Slide_Grey Sca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8816CB-5505-4C67-8BB0-196CA3C274ED}"/>
              </a:ext>
            </a:extLst>
          </p:cNvPr>
          <p:cNvPicPr>
            <a:picLocks noChangeAspect="1"/>
          </p:cNvPicPr>
          <p:nvPr userDrawn="1"/>
        </p:nvPicPr>
        <p:blipFill>
          <a:blip r:embed="rId2"/>
          <a:stretch>
            <a:fillRect/>
          </a:stretch>
        </p:blipFill>
        <p:spPr>
          <a:xfrm>
            <a:off x="0" y="857"/>
            <a:ext cx="12192000" cy="6856286"/>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dirty="0"/>
              <a:t>“Arial 54 pt. Insert </a:t>
            </a:r>
            <a:br>
              <a:rPr lang="en-US" dirty="0"/>
            </a:br>
            <a:r>
              <a:rPr lang="en-US" dirty="0"/>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
        <p:nvSpPr>
          <p:cNvPr id="3" name="Text Placeholder 2">
            <a:extLst>
              <a:ext uri="{FF2B5EF4-FFF2-40B4-BE49-F238E27FC236}">
                <a16:creationId xmlns:a16="http://schemas.microsoft.com/office/drawing/2014/main" id="{EAD33205-6A6D-4815-AF83-4FF389026D69}"/>
              </a:ext>
            </a:extLst>
          </p:cNvPr>
          <p:cNvSpPr>
            <a:spLocks noGrp="1"/>
          </p:cNvSpPr>
          <p:nvPr>
            <p:ph type="body" sz="quarter" idx="12" hasCustomPrompt="1"/>
          </p:nvPr>
        </p:nvSpPr>
        <p:spPr>
          <a:xfrm>
            <a:off x="0" y="0"/>
            <a:ext cx="10763250" cy="1892300"/>
          </a:xfr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400">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Print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47385617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69:2B_Media">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5684" y="1294104"/>
            <a:ext cx="11342734"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Media Placeholder 8">
            <a:extLst>
              <a:ext uri="{FF2B5EF4-FFF2-40B4-BE49-F238E27FC236}">
                <a16:creationId xmlns:a16="http://schemas.microsoft.com/office/drawing/2014/main" id="{D1145C70-EC3D-9545-85F7-85A6E0F5C2A9}"/>
              </a:ext>
            </a:extLst>
          </p:cNvPr>
          <p:cNvSpPr>
            <a:spLocks noGrp="1"/>
          </p:cNvSpPr>
          <p:nvPr>
            <p:ph type="media" sz="quarter" idx="14" hasCustomPrompt="1"/>
          </p:nvPr>
        </p:nvSpPr>
        <p:spPr>
          <a:xfrm>
            <a:off x="419100" y="2001282"/>
            <a:ext cx="11359318" cy="4140200"/>
          </a:xfrm>
          <a:prstGeom prst="rect">
            <a:avLst/>
          </a:prstGeom>
          <a:solidFill>
            <a:schemeClr val="bg1">
              <a:lumMod val="90000"/>
              <a:lumOff val="10000"/>
            </a:schemeClr>
          </a:solidFill>
        </p:spPr>
        <p:txBody>
          <a:bodyPr anchor="ctr">
            <a:normAutofit/>
          </a:bodyPr>
          <a:lstStyle>
            <a:lvl1pPr marL="0" indent="0" algn="ctr">
              <a:buFontTx/>
              <a:buNone/>
              <a:defRPr sz="1600"/>
            </a:lvl1pPr>
          </a:lstStyle>
          <a:p>
            <a:r>
              <a:rPr lang="en-US"/>
              <a:t>Click to add media </a:t>
            </a:r>
          </a:p>
        </p:txBody>
      </p:sp>
      <p:sp>
        <p:nvSpPr>
          <p:cNvPr id="16" name="Footer Placeholder 4">
            <a:extLst>
              <a:ext uri="{FF2B5EF4-FFF2-40B4-BE49-F238E27FC236}">
                <a16:creationId xmlns:a16="http://schemas.microsoft.com/office/drawing/2014/main" id="{A87593FF-48B4-A049-84B0-C3D11BE77E35}"/>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A147826A-BD0C-494D-B37E-BFF2D62E56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95991773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69:2B_Char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4050" y="1308537"/>
            <a:ext cx="11338560"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8" name="Chart Placeholder 7">
            <a:extLst>
              <a:ext uri="{FF2B5EF4-FFF2-40B4-BE49-F238E27FC236}">
                <a16:creationId xmlns:a16="http://schemas.microsoft.com/office/drawing/2014/main" id="{AAAFC919-850D-0B4E-93A5-D28496D8B768}"/>
              </a:ext>
            </a:extLst>
          </p:cNvPr>
          <p:cNvSpPr>
            <a:spLocks noGrp="1"/>
          </p:cNvSpPr>
          <p:nvPr>
            <p:ph type="chart" sz="quarter" idx="14" hasCustomPrompt="1"/>
          </p:nvPr>
        </p:nvSpPr>
        <p:spPr>
          <a:xfrm>
            <a:off x="419100" y="1990993"/>
            <a:ext cx="11359318" cy="4178032"/>
          </a:xfrm>
          <a:prstGeom prst="rect">
            <a:avLst/>
          </a:prstGeom>
          <a:solidFill>
            <a:schemeClr val="bg1">
              <a:lumMod val="90000"/>
              <a:lumOff val="10000"/>
            </a:schemeClr>
          </a:solidFill>
        </p:spPr>
        <p:txBody>
          <a:bodyPr anchor="ctr">
            <a:normAutofit/>
          </a:bodyPr>
          <a:lstStyle>
            <a:lvl1pPr marL="0" indent="0" algn="ctr">
              <a:buFontTx/>
              <a:buNone/>
              <a:defRPr sz="1800">
                <a:solidFill>
                  <a:schemeClr val="tx2"/>
                </a:solidFill>
              </a:defRPr>
            </a:lvl1pPr>
          </a:lstStyle>
          <a:p>
            <a:r>
              <a:rPr lang="en-US"/>
              <a:t>Click to add chart</a:t>
            </a:r>
          </a:p>
        </p:txBody>
      </p:sp>
      <p:sp>
        <p:nvSpPr>
          <p:cNvPr id="16" name="Footer Placeholder 4">
            <a:extLst>
              <a:ext uri="{FF2B5EF4-FFF2-40B4-BE49-F238E27FC236}">
                <a16:creationId xmlns:a16="http://schemas.microsoft.com/office/drawing/2014/main" id="{78914796-BB9F-294F-AF4E-88B1127966D7}"/>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2FF42187-FFF9-B046-AE0C-E0F21384E1C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18282636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69:2B_Content-side-char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77710AE4-82D4-9044-8C2F-7615E482140D}"/>
              </a:ext>
            </a:extLst>
          </p:cNvPr>
          <p:cNvSpPr>
            <a:spLocks noGrp="1"/>
          </p:cNvSpPr>
          <p:nvPr>
            <p:ph type="chart" sz="quarter" idx="16" hasCustomPrompt="1"/>
          </p:nvPr>
        </p:nvSpPr>
        <p:spPr>
          <a:xfrm>
            <a:off x="6151353" y="381000"/>
            <a:ext cx="5600700" cy="5778500"/>
          </a:xfrm>
          <a:prstGeom prst="rect">
            <a:avLst/>
          </a:prstGeom>
          <a:solidFill>
            <a:schemeClr val="bg1">
              <a:lumMod val="90000"/>
              <a:lumOff val="10000"/>
            </a:schemeClr>
          </a:solidFill>
        </p:spPr>
        <p:txBody>
          <a:bodyPr>
            <a:normAutofit/>
          </a:bodyPr>
          <a:lstStyle>
            <a:lvl1pPr marL="0" indent="0">
              <a:buFontTx/>
              <a:buNone/>
              <a:defRPr sz="1600"/>
            </a:lvl1pPr>
          </a:lstStyle>
          <a:p>
            <a:r>
              <a:rPr lang="en-US"/>
              <a:t>Click to add chart</a:t>
            </a:r>
          </a:p>
        </p:txBody>
      </p:sp>
      <p:sp>
        <p:nvSpPr>
          <p:cNvPr id="18" name="Footer Placeholder 4">
            <a:extLst>
              <a:ext uri="{FF2B5EF4-FFF2-40B4-BE49-F238E27FC236}">
                <a16:creationId xmlns:a16="http://schemas.microsoft.com/office/drawing/2014/main" id="{8DB0657D-345E-3146-973A-8A4B963C85C4}"/>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9" name="Picture 18">
            <a:extLst>
              <a:ext uri="{FF2B5EF4-FFF2-40B4-BE49-F238E27FC236}">
                <a16:creationId xmlns:a16="http://schemas.microsoft.com/office/drawing/2014/main" id="{B8E0E7A5-8984-8543-8952-9EF63B36FD5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43418297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69:2B_Content-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2773CADB-1764-FA46-8171-2AD153ECA201}"/>
              </a:ext>
            </a:extLst>
          </p:cNvPr>
          <p:cNvSpPr>
            <a:spLocks noGrp="1"/>
          </p:cNvSpPr>
          <p:nvPr>
            <p:ph type="pic" sz="quarter" idx="13" hasCustomPrompt="1"/>
          </p:nvPr>
        </p:nvSpPr>
        <p:spPr>
          <a:xfrm>
            <a:off x="6134100" y="0"/>
            <a:ext cx="6057900" cy="6858000"/>
          </a:xfrm>
          <a:prstGeom prst="rect">
            <a:avLst/>
          </a:prstGeom>
          <a:solidFill>
            <a:schemeClr val="bg1">
              <a:lumMod val="90000"/>
              <a:lumOff val="10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413826"/>
            <a:ext cx="4474733" cy="365125"/>
          </a:xfrm>
          <a:prstGeom prst="rect">
            <a:avLst/>
          </a:prstGeom>
        </p:spPr>
        <p:txBody>
          <a:bodyPr/>
          <a:lstStyle>
            <a:lvl1pPr algn="l">
              <a:defRPr/>
            </a:lvl1pPr>
          </a:lstStyle>
          <a:p>
            <a:pPr algn="l"/>
            <a:r>
              <a:rPr lang="en-US"/>
              <a:t>© 2021 THE MITRE CORPORATION. ALL RIGHTS RESERVED. FOR INTERNAL USE ONLY.</a:t>
            </a:r>
          </a:p>
        </p:txBody>
      </p:sp>
      <p:pic>
        <p:nvPicPr>
          <p:cNvPr id="19" name="Picture 18">
            <a:extLst>
              <a:ext uri="{FF2B5EF4-FFF2-40B4-BE49-F238E27FC236}">
                <a16:creationId xmlns:a16="http://schemas.microsoft.com/office/drawing/2014/main" id="{99659747-B2F7-3E4C-BDA1-E591D83D3F3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17950020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69:2B-Content-blank-half">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413826"/>
            <a:ext cx="4474733" cy="365125"/>
          </a:xfrm>
          <a:prstGeom prst="rect">
            <a:avLst/>
          </a:prstGeom>
        </p:spPr>
        <p:txBody>
          <a:bodyPr/>
          <a:lstStyle>
            <a:lvl1pPr algn="l">
              <a:defRPr/>
            </a:lvl1pPr>
          </a:lstStyle>
          <a:p>
            <a:pPr algn="l"/>
            <a:r>
              <a:rPr lang="en-US"/>
              <a:t>© 2021 THE MITRE CORPORATION. ALL RIGHTS RESERVED. FOR INTERNAL USE ONLY.</a:t>
            </a:r>
          </a:p>
        </p:txBody>
      </p:sp>
      <p:pic>
        <p:nvPicPr>
          <p:cNvPr id="18" name="Picture 17">
            <a:extLst>
              <a:ext uri="{FF2B5EF4-FFF2-40B4-BE49-F238E27FC236}">
                <a16:creationId xmlns:a16="http://schemas.microsoft.com/office/drawing/2014/main" id="{61ABF563-A106-2941-99AA-9ACBB4A8BD1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349616464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69:2B_Content-Vertical-Timelin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409086"/>
            <a:ext cx="11330606" cy="731520"/>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312433"/>
            <a:ext cx="5256213" cy="605056"/>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8" name="Text Placeholder 11">
            <a:extLst>
              <a:ext uri="{FF2B5EF4-FFF2-40B4-BE49-F238E27FC236}">
                <a16:creationId xmlns:a16="http://schemas.microsoft.com/office/drawing/2014/main" id="{DC3450F3-D895-D84E-A771-DB74374443A0}"/>
              </a:ext>
            </a:extLst>
          </p:cNvPr>
          <p:cNvSpPr>
            <a:spLocks noGrp="1"/>
          </p:cNvSpPr>
          <p:nvPr>
            <p:ph type="body" sz="quarter" idx="15"/>
          </p:nvPr>
        </p:nvSpPr>
        <p:spPr>
          <a:xfrm>
            <a:off x="419100" y="2129887"/>
            <a:ext cx="5256213" cy="4029613"/>
          </a:xfrm>
          <a:prstGeom prst="rect">
            <a:avLst/>
          </a:prstGeom>
        </p:spPr>
        <p:txBody>
          <a:bodyPr/>
          <a:lstStyle>
            <a:lvl1pPr>
              <a:buFontTx/>
              <a:buNone/>
              <a:defRPr b="0"/>
            </a:lvl1pPr>
            <a:lvl3pPr>
              <a:defRPr sz="2000"/>
            </a:lvl3pPr>
            <a:lvl4pPr>
              <a:defRPr sz="1800"/>
            </a:lvl4pPr>
            <a:lvl5pPr>
              <a:defRPr sz="1600"/>
            </a:lvl5pPr>
          </a:lstStyle>
          <a:p>
            <a:pPr lvl="0"/>
            <a:r>
              <a:rPr lang="en-US"/>
              <a:t>Click to edit Master text styles</a:t>
            </a:r>
          </a:p>
          <a:p>
            <a:pPr lvl="1"/>
            <a:r>
              <a:rPr lang="en-US"/>
              <a:t>Second level</a:t>
            </a:r>
          </a:p>
        </p:txBody>
      </p:sp>
      <p:sp>
        <p:nvSpPr>
          <p:cNvPr id="16" name="Text Placeholder 11">
            <a:extLst>
              <a:ext uri="{FF2B5EF4-FFF2-40B4-BE49-F238E27FC236}">
                <a16:creationId xmlns:a16="http://schemas.microsoft.com/office/drawing/2014/main" id="{8AD0C741-0B71-8646-86A6-3BD02C1D6044}"/>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0" i="0">
                <a:solidFill>
                  <a:schemeClr val="tx1"/>
                </a:solidFill>
                <a:latin typeface="+mn-lt"/>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9" name="Text Placeholder 11">
            <a:extLst>
              <a:ext uri="{FF2B5EF4-FFF2-40B4-BE49-F238E27FC236}">
                <a16:creationId xmlns:a16="http://schemas.microsoft.com/office/drawing/2014/main" id="{216A9945-1253-AF44-A6F2-A1C81096C582}"/>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5" name="Text Placeholder 11">
            <a:extLst>
              <a:ext uri="{FF2B5EF4-FFF2-40B4-BE49-F238E27FC236}">
                <a16:creationId xmlns:a16="http://schemas.microsoft.com/office/drawing/2014/main" id="{0BF29CF1-E304-C540-8545-DD22C8709B0A}"/>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7" name="Text Placeholder 11">
            <a:extLst>
              <a:ext uri="{FF2B5EF4-FFF2-40B4-BE49-F238E27FC236}">
                <a16:creationId xmlns:a16="http://schemas.microsoft.com/office/drawing/2014/main" id="{80618315-034D-AD42-8958-25F26E9DA6DA}"/>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21" name="Text Placeholder 11">
            <a:extLst>
              <a:ext uri="{FF2B5EF4-FFF2-40B4-BE49-F238E27FC236}">
                <a16:creationId xmlns:a16="http://schemas.microsoft.com/office/drawing/2014/main" id="{B724B64B-F009-A641-AE83-E5BA1F276095}"/>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2" name="Text Placeholder 11">
            <a:extLst>
              <a:ext uri="{FF2B5EF4-FFF2-40B4-BE49-F238E27FC236}">
                <a16:creationId xmlns:a16="http://schemas.microsoft.com/office/drawing/2014/main" id="{3ECAFD27-E0FF-5F45-B679-3AF710C26357}"/>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3" name="Text Placeholder 11">
            <a:extLst>
              <a:ext uri="{FF2B5EF4-FFF2-40B4-BE49-F238E27FC236}">
                <a16:creationId xmlns:a16="http://schemas.microsoft.com/office/drawing/2014/main" id="{53A899CC-FFE0-BB41-BBB5-47FF3919102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1" name="Text Placeholder 11">
            <a:extLst>
              <a:ext uri="{FF2B5EF4-FFF2-40B4-BE49-F238E27FC236}">
                <a16:creationId xmlns:a16="http://schemas.microsoft.com/office/drawing/2014/main" id="{B7AF339E-A1B6-C242-AEEC-F62553FE839E}"/>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3" name="Straight Connector 12">
            <a:extLst>
              <a:ext uri="{FF2B5EF4-FFF2-40B4-BE49-F238E27FC236}">
                <a16:creationId xmlns:a16="http://schemas.microsoft.com/office/drawing/2014/main" id="{91C6D03B-D4DC-804A-B481-352B0A84F629}"/>
              </a:ext>
              <a:ext uri="{C183D7F6-B498-43B3-948B-1728B52AA6E4}">
                <adec:decorative xmlns:adec="http://schemas.microsoft.com/office/drawing/2017/decorative" val="1"/>
              </a:ext>
            </a:extLst>
          </p:cNvPr>
          <p:cNvCxnSpPr/>
          <p:nvPr userDrawn="1"/>
        </p:nvCxnSpPr>
        <p:spPr>
          <a:xfrm flipH="1">
            <a:off x="8500772" y="1334807"/>
            <a:ext cx="15740" cy="466344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12">
            <a:extLst>
              <a:ext uri="{FF2B5EF4-FFF2-40B4-BE49-F238E27FC236}">
                <a16:creationId xmlns:a16="http://schemas.microsoft.com/office/drawing/2014/main" id="{9033D03A-B060-DE4C-A415-6803C8C06EC8}"/>
              </a:ext>
              <a:ext uri="{C183D7F6-B498-43B3-948B-1728B52AA6E4}">
                <adec:decorative xmlns:adec="http://schemas.microsoft.com/office/drawing/2017/decorative" val="1"/>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4CBED77F-7C2C-A34E-9E7E-E5FB584B72D3}"/>
              </a:ext>
              <a:ext uri="{C183D7F6-B498-43B3-948B-1728B52AA6E4}">
                <adec:decorative xmlns:adec="http://schemas.microsoft.com/office/drawing/2017/decorative" val="1"/>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Content Placeholder 12">
            <a:extLst>
              <a:ext uri="{FF2B5EF4-FFF2-40B4-BE49-F238E27FC236}">
                <a16:creationId xmlns:a16="http://schemas.microsoft.com/office/drawing/2014/main" id="{5071E345-32EA-CE4B-9CB7-C93B698D19CF}"/>
              </a:ext>
              <a:ext uri="{C183D7F6-B498-43B3-948B-1728B52AA6E4}">
                <adec:decorative xmlns:adec="http://schemas.microsoft.com/office/drawing/2017/decorative" val="1"/>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5122D9DB-E36F-F54C-8558-005493C74C5D}"/>
              </a:ext>
              <a:ext uri="{C183D7F6-B498-43B3-948B-1728B52AA6E4}">
                <adec:decorative xmlns:adec="http://schemas.microsoft.com/office/drawing/2017/decorative" val="1"/>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4" name="Oval 23">
            <a:extLst>
              <a:ext uri="{FF2B5EF4-FFF2-40B4-BE49-F238E27FC236}">
                <a16:creationId xmlns:a16="http://schemas.microsoft.com/office/drawing/2014/main" id="{4495FB50-ED60-314A-80A9-1C71FE15A0F7}"/>
              </a:ext>
              <a:ext uri="{C183D7F6-B498-43B3-948B-1728B52AA6E4}">
                <adec:decorative xmlns:adec="http://schemas.microsoft.com/office/drawing/2017/decorative" val="1"/>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76486-0697-9E4B-BB26-22C04AD8CD4A}"/>
              </a:ext>
              <a:ext uri="{C183D7F6-B498-43B3-948B-1728B52AA6E4}">
                <adec:decorative xmlns:adec="http://schemas.microsoft.com/office/drawing/2017/decorative" val="1"/>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10B5502-F77E-5C4C-9747-06A18D542FEA}"/>
              </a:ext>
              <a:ext uri="{C183D7F6-B498-43B3-948B-1728B52AA6E4}">
                <adec:decorative xmlns:adec="http://schemas.microsoft.com/office/drawing/2017/decorative" val="1"/>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095D559-7174-EF4C-AB09-5A626E09B329}"/>
              </a:ext>
              <a:ext uri="{C183D7F6-B498-43B3-948B-1728B52AA6E4}">
                <adec:decorative xmlns:adec="http://schemas.microsoft.com/office/drawing/2017/decorative" val="1"/>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ooter Placeholder 4">
            <a:extLst>
              <a:ext uri="{FF2B5EF4-FFF2-40B4-BE49-F238E27FC236}">
                <a16:creationId xmlns:a16="http://schemas.microsoft.com/office/drawing/2014/main" id="{AA167B85-83DB-B243-8DD4-89388138663F}"/>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37" name="Picture 36">
            <a:extLst>
              <a:ext uri="{FF2B5EF4-FFF2-40B4-BE49-F238E27FC236}">
                <a16:creationId xmlns:a16="http://schemas.microsoft.com/office/drawing/2014/main" id="{9D7B5582-28F6-BF4A-8C11-69C60A8EBD5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42412712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69:2B_Timeline-Horizont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B688AD-A397-E941-BE24-A56C3769EC68}"/>
              </a:ext>
            </a:extLst>
          </p:cNvPr>
          <p:cNvSpPr>
            <a:spLocks noGrp="1"/>
          </p:cNvSpPr>
          <p:nvPr>
            <p:ph type="sldNum" sz="quarter" idx="11"/>
          </p:nvPr>
        </p:nvSpPr>
        <p:spPr/>
        <p:txBody>
          <a:bodyPr/>
          <a:lstStyle/>
          <a:p>
            <a:fld id="{BECF63ED-5365-0347-943C-46237B9951C9}" type="slidenum">
              <a:rPr lang="en-US" smtClean="0"/>
              <a:pPr/>
              <a:t>‹#›</a:t>
            </a:fld>
            <a:endParaRPr lang="en-US"/>
          </a:p>
        </p:txBody>
      </p:sp>
      <p:sp>
        <p:nvSpPr>
          <p:cNvPr id="2" name="Title 1">
            <a:extLst>
              <a:ext uri="{FF2B5EF4-FFF2-40B4-BE49-F238E27FC236}">
                <a16:creationId xmlns:a16="http://schemas.microsoft.com/office/drawing/2014/main" id="{0DA1248C-7835-6B42-A738-F68F2B712FBF}"/>
              </a:ext>
            </a:extLst>
          </p:cNvPr>
          <p:cNvSpPr>
            <a:spLocks noGrp="1"/>
          </p:cNvSpPr>
          <p:nvPr>
            <p:ph type="title"/>
          </p:nvPr>
        </p:nvSpPr>
        <p:spPr/>
        <p:txBody>
          <a:bodyPr/>
          <a:lstStyle/>
          <a:p>
            <a:r>
              <a:rPr lang="en-US"/>
              <a:t>Click to edit Master title style</a:t>
            </a:r>
          </a:p>
        </p:txBody>
      </p:sp>
      <p:cxnSp>
        <p:nvCxnSpPr>
          <p:cNvPr id="5" name="Straight Connector 4">
            <a:extLst>
              <a:ext uri="{FF2B5EF4-FFF2-40B4-BE49-F238E27FC236}">
                <a16:creationId xmlns:a16="http://schemas.microsoft.com/office/drawing/2014/main" id="{64E5A6FA-A8AB-3142-97AC-D6CFD989F409}"/>
              </a:ext>
              <a:ext uri="{C183D7F6-B498-43B3-948B-1728B52AA6E4}">
                <adec:decorative xmlns:adec="http://schemas.microsoft.com/office/drawing/2017/decorative" val="1"/>
              </a:ext>
            </a:extLst>
          </p:cNvPr>
          <p:cNvCxnSpPr/>
          <p:nvPr userDrawn="1"/>
        </p:nvCxnSpPr>
        <p:spPr>
          <a:xfrm>
            <a:off x="-51955" y="3580648"/>
            <a:ext cx="12297875"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 Placeholder 11">
            <a:extLst>
              <a:ext uri="{FF2B5EF4-FFF2-40B4-BE49-F238E27FC236}">
                <a16:creationId xmlns:a16="http://schemas.microsoft.com/office/drawing/2014/main" id="{92ADF57F-1208-044C-B19D-B266338645D3}"/>
              </a:ext>
            </a:extLst>
          </p:cNvPr>
          <p:cNvSpPr>
            <a:spLocks noGrp="1"/>
          </p:cNvSpPr>
          <p:nvPr>
            <p:ph type="body" sz="quarter" idx="29" hasCustomPrompt="1"/>
          </p:nvPr>
        </p:nvSpPr>
        <p:spPr>
          <a:xfrm>
            <a:off x="932867" y="3706344"/>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2" name="Picture Placeholder 8">
            <a:extLst>
              <a:ext uri="{FF2B5EF4-FFF2-40B4-BE49-F238E27FC236}">
                <a16:creationId xmlns:a16="http://schemas.microsoft.com/office/drawing/2014/main" id="{613703FA-2A85-034F-8C26-851171AF1D6B}"/>
              </a:ext>
            </a:extLst>
          </p:cNvPr>
          <p:cNvSpPr>
            <a:spLocks noGrp="1"/>
          </p:cNvSpPr>
          <p:nvPr>
            <p:ph type="pic" sz="quarter" idx="13" hasCustomPrompt="1"/>
          </p:nvPr>
        </p:nvSpPr>
        <p:spPr>
          <a:xfrm>
            <a:off x="473157" y="1327170"/>
            <a:ext cx="3672840" cy="1919124"/>
          </a:xfrm>
          <a:prstGeom prst="rect">
            <a:avLst/>
          </a:prstGeom>
          <a:solidFill>
            <a:schemeClr val="bg1">
              <a:lumMod val="90000"/>
              <a:lumOff val="10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8" name="Text Placeholder 11">
            <a:extLst>
              <a:ext uri="{FF2B5EF4-FFF2-40B4-BE49-F238E27FC236}">
                <a16:creationId xmlns:a16="http://schemas.microsoft.com/office/drawing/2014/main" id="{A9098E85-ED64-264B-8931-0D0142B0B504}"/>
              </a:ext>
            </a:extLst>
          </p:cNvPr>
          <p:cNvSpPr>
            <a:spLocks noGrp="1"/>
          </p:cNvSpPr>
          <p:nvPr>
            <p:ph type="body" sz="quarter" idx="18" hasCustomPrompt="1"/>
          </p:nvPr>
        </p:nvSpPr>
        <p:spPr>
          <a:xfrm>
            <a:off x="2883148" y="5131124"/>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6" name="Text Placeholder 11">
            <a:extLst>
              <a:ext uri="{FF2B5EF4-FFF2-40B4-BE49-F238E27FC236}">
                <a16:creationId xmlns:a16="http://schemas.microsoft.com/office/drawing/2014/main" id="{651AAE91-4722-A040-8BDA-0984681D447C}"/>
              </a:ext>
            </a:extLst>
          </p:cNvPr>
          <p:cNvSpPr>
            <a:spLocks noGrp="1"/>
          </p:cNvSpPr>
          <p:nvPr>
            <p:ph type="body" sz="quarter" idx="16" hasCustomPrompt="1"/>
          </p:nvPr>
        </p:nvSpPr>
        <p:spPr>
          <a:xfrm>
            <a:off x="4924539" y="1340818"/>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15" name="Text Placeholder 11">
            <a:extLst>
              <a:ext uri="{FF2B5EF4-FFF2-40B4-BE49-F238E27FC236}">
                <a16:creationId xmlns:a16="http://schemas.microsoft.com/office/drawing/2014/main" id="{0F791A76-5B42-964B-AB28-1AC62FFAAE25}"/>
              </a:ext>
            </a:extLst>
          </p:cNvPr>
          <p:cNvSpPr>
            <a:spLocks noGrp="1"/>
          </p:cNvSpPr>
          <p:nvPr>
            <p:ph type="body" sz="quarter" idx="47" hasCustomPrompt="1"/>
          </p:nvPr>
        </p:nvSpPr>
        <p:spPr>
          <a:xfrm>
            <a:off x="5371994" y="4140630"/>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11" name="Text Placeholder 11">
            <a:extLst>
              <a:ext uri="{FF2B5EF4-FFF2-40B4-BE49-F238E27FC236}">
                <a16:creationId xmlns:a16="http://schemas.microsoft.com/office/drawing/2014/main" id="{9D298AB1-BBC7-3944-815D-5D59C8AB02A2}"/>
              </a:ext>
            </a:extLst>
          </p:cNvPr>
          <p:cNvSpPr>
            <a:spLocks noGrp="1"/>
          </p:cNvSpPr>
          <p:nvPr>
            <p:ph type="body" sz="quarter" idx="30" hasCustomPrompt="1"/>
          </p:nvPr>
        </p:nvSpPr>
        <p:spPr>
          <a:xfrm>
            <a:off x="6985343" y="3721509"/>
            <a:ext cx="1035470" cy="295904"/>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2020</a:t>
            </a:r>
          </a:p>
        </p:txBody>
      </p:sp>
      <p:sp>
        <p:nvSpPr>
          <p:cNvPr id="14" name="Picture Placeholder 8">
            <a:extLst>
              <a:ext uri="{FF2B5EF4-FFF2-40B4-BE49-F238E27FC236}">
                <a16:creationId xmlns:a16="http://schemas.microsoft.com/office/drawing/2014/main" id="{6B74574A-7476-B746-BA18-CCEF19CC6E17}"/>
              </a:ext>
            </a:extLst>
          </p:cNvPr>
          <p:cNvSpPr>
            <a:spLocks noGrp="1"/>
          </p:cNvSpPr>
          <p:nvPr>
            <p:ph type="pic" sz="quarter" idx="32" hasCustomPrompt="1"/>
          </p:nvPr>
        </p:nvSpPr>
        <p:spPr>
          <a:xfrm>
            <a:off x="6849773" y="2317488"/>
            <a:ext cx="1189328" cy="991352"/>
          </a:xfrm>
          <a:prstGeom prst="rect">
            <a:avLst/>
          </a:prstGeom>
          <a:solidFill>
            <a:schemeClr val="bg1">
              <a:lumMod val="90000"/>
              <a:lumOff val="10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a:t>Drag photo to placeholder or click on icon to place file from file.</a:t>
            </a:r>
          </a:p>
        </p:txBody>
      </p:sp>
      <p:sp>
        <p:nvSpPr>
          <p:cNvPr id="7" name="Text Placeholder 11">
            <a:extLst>
              <a:ext uri="{FF2B5EF4-FFF2-40B4-BE49-F238E27FC236}">
                <a16:creationId xmlns:a16="http://schemas.microsoft.com/office/drawing/2014/main" id="{CD3AC448-782E-EF43-BBBC-6621AF1E9E8A}"/>
              </a:ext>
            </a:extLst>
          </p:cNvPr>
          <p:cNvSpPr>
            <a:spLocks noGrp="1"/>
          </p:cNvSpPr>
          <p:nvPr>
            <p:ph type="body" sz="quarter" idx="17" hasCustomPrompt="1"/>
          </p:nvPr>
        </p:nvSpPr>
        <p:spPr>
          <a:xfrm>
            <a:off x="8207135" y="2314202"/>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13" name="Picture Placeholder 8">
            <a:extLst>
              <a:ext uri="{FF2B5EF4-FFF2-40B4-BE49-F238E27FC236}">
                <a16:creationId xmlns:a16="http://schemas.microsoft.com/office/drawing/2014/main" id="{FA0FCEBC-2816-B543-8E1F-ACE2DF77D42D}"/>
              </a:ext>
            </a:extLst>
          </p:cNvPr>
          <p:cNvSpPr>
            <a:spLocks noGrp="1"/>
          </p:cNvSpPr>
          <p:nvPr>
            <p:ph type="pic" sz="quarter" idx="31" hasCustomPrompt="1"/>
          </p:nvPr>
        </p:nvSpPr>
        <p:spPr>
          <a:xfrm>
            <a:off x="7772399" y="4233299"/>
            <a:ext cx="3624019" cy="1920240"/>
          </a:xfrm>
          <a:prstGeom prst="rect">
            <a:avLst/>
          </a:prstGeom>
          <a:solidFill>
            <a:schemeClr val="bg1">
              <a:lumMod val="90000"/>
              <a:lumOff val="10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18" name="Rectangle 17">
            <a:extLst>
              <a:ext uri="{FF2B5EF4-FFF2-40B4-BE49-F238E27FC236}">
                <a16:creationId xmlns:a16="http://schemas.microsoft.com/office/drawing/2014/main" id="{CB87FAB0-4575-6E4D-BA15-96C3808DF9F4}"/>
              </a:ext>
              <a:ext uri="{C183D7F6-B498-43B3-948B-1728B52AA6E4}">
                <adec:decorative xmlns:adec="http://schemas.microsoft.com/office/drawing/2017/decorative" val="1"/>
              </a:ext>
            </a:extLst>
          </p:cNvPr>
          <p:cNvSpPr/>
          <p:nvPr userDrawn="1"/>
        </p:nvSpPr>
        <p:spPr>
          <a:xfrm>
            <a:off x="2747520" y="3584746"/>
            <a:ext cx="9144" cy="2800857"/>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C1CE38-2D34-E048-85EF-3EF09FA72F69}"/>
              </a:ext>
              <a:ext uri="{C183D7F6-B498-43B3-948B-1728B52AA6E4}">
                <adec:decorative xmlns:adec="http://schemas.microsoft.com/office/drawing/2017/decorative" val="1"/>
              </a:ext>
            </a:extLst>
          </p:cNvPr>
          <p:cNvSpPr/>
          <p:nvPr userDrawn="1"/>
        </p:nvSpPr>
        <p:spPr>
          <a:xfrm>
            <a:off x="805702" y="3247111"/>
            <a:ext cx="9144" cy="27432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47DE1-CF2E-A941-84DE-543F779CB98A}"/>
              </a:ext>
              <a:ext uri="{C183D7F6-B498-43B3-948B-1728B52AA6E4}">
                <adec:decorative xmlns:adec="http://schemas.microsoft.com/office/drawing/2017/decorative" val="1"/>
              </a:ext>
            </a:extLst>
          </p:cNvPr>
          <p:cNvSpPr/>
          <p:nvPr userDrawn="1"/>
        </p:nvSpPr>
        <p:spPr>
          <a:xfrm>
            <a:off x="8771202" y="3556687"/>
            <a:ext cx="9144" cy="64008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20">
            <a:extLst>
              <a:ext uri="{FF2B5EF4-FFF2-40B4-BE49-F238E27FC236}">
                <a16:creationId xmlns:a16="http://schemas.microsoft.com/office/drawing/2014/main" id="{2E2634A4-E6B7-3240-B374-D1B173C7ED26}"/>
              </a:ext>
              <a:ext uri="{C183D7F6-B498-43B3-948B-1728B52AA6E4}">
                <adec:decorative xmlns:adec="http://schemas.microsoft.com/office/drawing/2017/decorative" val="1"/>
              </a:ext>
            </a:extLst>
          </p:cNvPr>
          <p:cNvSpPr>
            <a:spLocks noGrp="1"/>
          </p:cNvSpPr>
          <p:nvPr>
            <p:ph type="body" sz="quarter" idx="46" hasCustomPrompt="1"/>
          </p:nvPr>
        </p:nvSpPr>
        <p:spPr>
          <a:xfrm>
            <a:off x="5242318" y="3494598"/>
            <a:ext cx="148090" cy="150176"/>
          </a:xfrm>
          <a:prstGeom prst="ellipse">
            <a:avLst/>
          </a:prstGeom>
          <a:solidFill>
            <a:schemeClr val="accent2"/>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23" name="Rectangle 22">
            <a:extLst>
              <a:ext uri="{FF2B5EF4-FFF2-40B4-BE49-F238E27FC236}">
                <a16:creationId xmlns:a16="http://schemas.microsoft.com/office/drawing/2014/main" id="{658A7F0E-0639-934C-8DDC-0B1752AD9C52}"/>
              </a:ext>
              <a:ext uri="{C183D7F6-B498-43B3-948B-1728B52AA6E4}">
                <adec:decorative xmlns:adec="http://schemas.microsoft.com/office/drawing/2017/decorative" val="1"/>
              </a:ext>
            </a:extLst>
          </p:cNvPr>
          <p:cNvSpPr/>
          <p:nvPr userDrawn="1"/>
        </p:nvSpPr>
        <p:spPr>
          <a:xfrm>
            <a:off x="6865399" y="3320181"/>
            <a:ext cx="9144" cy="27432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2C4969-8164-E947-B2BA-B7E7433F9982}"/>
              </a:ext>
              <a:ext uri="{C183D7F6-B498-43B3-948B-1728B52AA6E4}">
                <adec:decorative xmlns:adec="http://schemas.microsoft.com/office/drawing/2017/decorative" val="1"/>
              </a:ext>
            </a:extLst>
          </p:cNvPr>
          <p:cNvSpPr/>
          <p:nvPr userDrawn="1"/>
        </p:nvSpPr>
        <p:spPr>
          <a:xfrm>
            <a:off x="4846984" y="1306664"/>
            <a:ext cx="9144" cy="2194560"/>
          </a:xfrm>
          <a:prstGeom prst="rect">
            <a:avLst/>
          </a:prstGeom>
          <a:solidFill>
            <a:srgbClr val="0B233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5B10AA9-9A88-2D46-BEA6-48244852C50E}"/>
              </a:ext>
              <a:ext uri="{C183D7F6-B498-43B3-948B-1728B52AA6E4}">
                <adec:decorative xmlns:adec="http://schemas.microsoft.com/office/drawing/2017/decorative" val="1"/>
              </a:ext>
            </a:extLst>
          </p:cNvPr>
          <p:cNvSpPr/>
          <p:nvPr userDrawn="1"/>
        </p:nvSpPr>
        <p:spPr>
          <a:xfrm>
            <a:off x="5309023" y="3630666"/>
            <a:ext cx="9144" cy="109728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0">
            <a:extLst>
              <a:ext uri="{FF2B5EF4-FFF2-40B4-BE49-F238E27FC236}">
                <a16:creationId xmlns:a16="http://schemas.microsoft.com/office/drawing/2014/main" id="{A6EF4567-C23A-9C40-BC57-74B6D961EC9B}"/>
              </a:ext>
            </a:extLst>
          </p:cNvPr>
          <p:cNvSpPr>
            <a:spLocks noGrp="1"/>
          </p:cNvSpPr>
          <p:nvPr>
            <p:ph type="body" sz="quarter" idx="24"/>
          </p:nvPr>
        </p:nvSpPr>
        <p:spPr>
          <a:xfrm>
            <a:off x="4735687" y="34641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6" name="Oval 15">
            <a:extLst>
              <a:ext uri="{FF2B5EF4-FFF2-40B4-BE49-F238E27FC236}">
                <a16:creationId xmlns:a16="http://schemas.microsoft.com/office/drawing/2014/main" id="{84E1E505-CF35-8544-9E79-7E5FAF95D8FD}"/>
              </a:ext>
              <a:ext uri="{C183D7F6-B498-43B3-948B-1728B52AA6E4}">
                <adec:decorative xmlns:adec="http://schemas.microsoft.com/office/drawing/2017/decorative" val="1"/>
              </a:ext>
            </a:extLst>
          </p:cNvPr>
          <p:cNvSpPr/>
          <p:nvPr userDrawn="1"/>
        </p:nvSpPr>
        <p:spPr>
          <a:xfrm>
            <a:off x="696997" y="346210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7F5BB42-1ED2-CC4B-879B-C924BA7DFFD2}"/>
              </a:ext>
              <a:ext uri="{C183D7F6-B498-43B3-948B-1728B52AA6E4}">
                <adec:decorative xmlns:adec="http://schemas.microsoft.com/office/drawing/2017/decorative" val="1"/>
              </a:ext>
            </a:extLst>
          </p:cNvPr>
          <p:cNvSpPr/>
          <p:nvPr userDrawn="1"/>
        </p:nvSpPr>
        <p:spPr>
          <a:xfrm>
            <a:off x="2647040" y="3466348"/>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20">
            <a:extLst>
              <a:ext uri="{FF2B5EF4-FFF2-40B4-BE49-F238E27FC236}">
                <a16:creationId xmlns:a16="http://schemas.microsoft.com/office/drawing/2014/main" id="{984ECAAF-CB6E-134E-96D6-491218268A1C}"/>
              </a:ext>
              <a:ext uri="{C183D7F6-B498-43B3-948B-1728B52AA6E4}">
                <adec:decorative xmlns:adec="http://schemas.microsoft.com/office/drawing/2017/decorative" val="1"/>
              </a:ext>
            </a:extLst>
          </p:cNvPr>
          <p:cNvSpPr>
            <a:spLocks noGrp="1"/>
          </p:cNvSpPr>
          <p:nvPr>
            <p:ph type="body" sz="quarter" idx="49"/>
          </p:nvPr>
        </p:nvSpPr>
        <p:spPr>
          <a:xfrm>
            <a:off x="6749141" y="347525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20">
            <a:extLst>
              <a:ext uri="{FF2B5EF4-FFF2-40B4-BE49-F238E27FC236}">
                <a16:creationId xmlns:a16="http://schemas.microsoft.com/office/drawing/2014/main" id="{63800716-FD4F-414F-BD5C-76A9842C3102}"/>
              </a:ext>
              <a:ext uri="{C183D7F6-B498-43B3-948B-1728B52AA6E4}">
                <adec:decorative xmlns:adec="http://schemas.microsoft.com/office/drawing/2017/decorative" val="1"/>
              </a:ext>
            </a:extLst>
          </p:cNvPr>
          <p:cNvSpPr>
            <a:spLocks noGrp="1"/>
          </p:cNvSpPr>
          <p:nvPr>
            <p:ph type="body" sz="quarter" idx="50"/>
          </p:nvPr>
        </p:nvSpPr>
        <p:spPr>
          <a:xfrm>
            <a:off x="8666117" y="346634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5" name="Footer Placeholder 4">
            <a:extLst>
              <a:ext uri="{FF2B5EF4-FFF2-40B4-BE49-F238E27FC236}">
                <a16:creationId xmlns:a16="http://schemas.microsoft.com/office/drawing/2014/main" id="{E9B5E7B2-C7CB-4744-A960-0F8279B65C80}"/>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36" name="Picture 35">
            <a:extLst>
              <a:ext uri="{FF2B5EF4-FFF2-40B4-BE49-F238E27FC236}">
                <a16:creationId xmlns:a16="http://schemas.microsoft.com/office/drawing/2014/main" id="{CCF43862-E39A-6C41-B844-0724F35ECE8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416301123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69:2B_Caption-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57200" y="2211928"/>
            <a:ext cx="5302469" cy="2434144"/>
          </a:xfrm>
        </p:spPr>
        <p:txBody>
          <a:bodyPr anchor="t">
            <a:noAutofit/>
          </a:bodyPr>
          <a:lstStyle>
            <a:lvl1pPr>
              <a:defRPr sz="5400"/>
            </a:lvl1pPr>
          </a:lstStyle>
          <a:p>
            <a:r>
              <a:rPr lang="en-US"/>
              <a:t>Click to edit Master title style</a:t>
            </a:r>
          </a:p>
        </p:txBody>
      </p:sp>
      <p:sp>
        <p:nvSpPr>
          <p:cNvPr id="9" name="Picture Placeholder 8">
            <a:extLst>
              <a:ext uri="{FF2B5EF4-FFF2-40B4-BE49-F238E27FC236}">
                <a16:creationId xmlns:a16="http://schemas.microsoft.com/office/drawing/2014/main" id="{2CE7A8CB-7BD4-AD49-9B21-1BF8C66A18E8}"/>
              </a:ext>
            </a:extLst>
          </p:cNvPr>
          <p:cNvSpPr>
            <a:spLocks noGrp="1"/>
          </p:cNvSpPr>
          <p:nvPr>
            <p:ph type="pic" sz="quarter" idx="13" hasCustomPrompt="1"/>
          </p:nvPr>
        </p:nvSpPr>
        <p:spPr>
          <a:xfrm>
            <a:off x="6134100" y="0"/>
            <a:ext cx="6057900" cy="6858000"/>
          </a:xfrm>
          <a:prstGeom prst="rect">
            <a:avLst/>
          </a:prstGeom>
          <a:solidFill>
            <a:schemeClr val="bg1">
              <a:lumMod val="90000"/>
              <a:lumOff val="10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atin typeface="+mn-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44752" y="6409944"/>
            <a:ext cx="4603531" cy="365125"/>
          </a:xfrm>
          <a:prstGeom prst="rect">
            <a:avLst/>
          </a:prstGeom>
        </p:spPr>
        <p:txBody>
          <a:body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6C5B9D50-D4A1-0347-89FE-8FF2D50C687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58092551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69:2B_TitleOnly_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8DB04FA2-454A-EE45-839D-3FDCDFD7BEDE}"/>
              </a:ext>
            </a:extLst>
          </p:cNvPr>
          <p:cNvSpPr>
            <a:spLocks noGrp="1"/>
          </p:cNvSpPr>
          <p:nvPr>
            <p:ph type="title"/>
          </p:nvPr>
        </p:nvSpPr>
        <p:spPr>
          <a:xfrm>
            <a:off x="434050" y="388274"/>
            <a:ext cx="11344368" cy="907126"/>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2032000" y="6400801"/>
            <a:ext cx="8216900" cy="266700"/>
          </a:xfrm>
          <a:prstGeom prst="rect">
            <a:avLst/>
          </a:prstGeom>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8AC56AF3-9F11-B440-AC79-6B1CC838BCC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6376657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69:2B_Blank-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8" name="Title 1" hidden="1">
            <a:extLst>
              <a:ext uri="{FF2B5EF4-FFF2-40B4-BE49-F238E27FC236}">
                <a16:creationId xmlns:a16="http://schemas.microsoft.com/office/drawing/2014/main" id="{8534D334-1679-C443-A260-4AE04FE85DE5}"/>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pic>
        <p:nvPicPr>
          <p:cNvPr id="16" name="Picture 15">
            <a:extLst>
              <a:ext uri="{FF2B5EF4-FFF2-40B4-BE49-F238E27FC236}">
                <a16:creationId xmlns:a16="http://schemas.microsoft.com/office/drawing/2014/main" id="{498228BD-9CC7-B141-B403-52DC9748BBC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2032000" y="6400801"/>
            <a:ext cx="8216900" cy="266700"/>
          </a:xfrm>
          <a:prstGeom prst="rect">
            <a:avLst/>
          </a:prstGeom>
        </p:spPr>
        <p:txBody>
          <a:bodyPr/>
          <a:lstStyle/>
          <a:p>
            <a:r>
              <a:rPr lang="en-US"/>
              <a:t>© 2021 THE MITRE CORPORATION. ALL RIGHTS RESERVED. FOR INTERNAL USE ONLY.</a:t>
            </a:r>
          </a:p>
        </p:txBody>
      </p:sp>
    </p:spTree>
    <p:extLst>
      <p:ext uri="{BB962C8B-B14F-4D97-AF65-F5344CB8AC3E}">
        <p14:creationId xmlns:p14="http://schemas.microsoft.com/office/powerpoint/2010/main" val="355279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ar Char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Graphic 5">
            <a:extLst>
              <a:ext uri="{FF2B5EF4-FFF2-40B4-BE49-F238E27FC236}">
                <a16:creationId xmlns:a16="http://schemas.microsoft.com/office/drawing/2014/main" id="{683A65AB-6877-4D8D-B81F-E9FDAB0A5E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227558446"/>
      </p:ext>
    </p:extLst>
  </p:cSld>
  <p:clrMapOvr>
    <a:overrideClrMapping bg1="dk1" tx1="lt1" bg2="dk2" tx2="lt2" accent1="accent1" accent2="accent2" accent3="accent3" accent4="accent4" accent5="accent5" accent6="accent6" hlink="hlink" folHlink="folHlink"/>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69:2B_Blank">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676A9C6-9ADF-264F-82C6-5FFD4300B030}"/>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spTree>
    <p:extLst>
      <p:ext uri="{BB962C8B-B14F-4D97-AF65-F5344CB8AC3E}">
        <p14:creationId xmlns:p14="http://schemas.microsoft.com/office/powerpoint/2010/main" val="75777216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69:2B_Closing-Slide-Project-Info">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4C8FD434-0BC0-3F44-B92B-4573B8018E20}"/>
              </a:ext>
            </a:extLst>
          </p:cNvPr>
          <p:cNvSpPr>
            <a:spLocks noGrp="1"/>
          </p:cNvSpPr>
          <p:nvPr>
            <p:ph type="body" sz="quarter" idx="17" hasCustomPrompt="1"/>
          </p:nvPr>
        </p:nvSpPr>
        <p:spPr>
          <a:xfrm>
            <a:off x="419101" y="567647"/>
            <a:ext cx="8961568" cy="727753"/>
          </a:xfrm>
          <a:prstGeom prst="rect">
            <a:avLst/>
          </a:prstGeo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000">
                <a:solidFill>
                  <a:srgbClr val="FFFC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12" name="Text Placeholder 2">
            <a:extLst>
              <a:ext uri="{FF2B5EF4-FFF2-40B4-BE49-F238E27FC236}">
                <a16:creationId xmlns:a16="http://schemas.microsoft.com/office/drawing/2014/main" id="{3C93DD08-8331-E44E-9D32-7574B38AD515}"/>
              </a:ext>
            </a:extLst>
          </p:cNvPr>
          <p:cNvSpPr>
            <a:spLocks noGrp="1"/>
          </p:cNvSpPr>
          <p:nvPr>
            <p:ph type="body" sz="quarter" idx="16"/>
          </p:nvPr>
        </p:nvSpPr>
        <p:spPr>
          <a:xfrm>
            <a:off x="446906" y="2295074"/>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a:t>
            </a:r>
          </a:p>
        </p:txBody>
      </p:sp>
      <p:sp>
        <p:nvSpPr>
          <p:cNvPr id="9" name="Text Placeholder 2">
            <a:extLst>
              <a:ext uri="{FF2B5EF4-FFF2-40B4-BE49-F238E27FC236}">
                <a16:creationId xmlns:a16="http://schemas.microsoft.com/office/drawing/2014/main" id="{DD3441D4-0027-D84A-889B-7249B93CDDF8}"/>
              </a:ext>
            </a:extLst>
          </p:cNvPr>
          <p:cNvSpPr>
            <a:spLocks noGrp="1"/>
          </p:cNvSpPr>
          <p:nvPr>
            <p:ph type="body" sz="quarter" idx="13"/>
          </p:nvPr>
        </p:nvSpPr>
        <p:spPr>
          <a:xfrm>
            <a:off x="446906" y="2846238"/>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a:t>
            </a:r>
          </a:p>
        </p:txBody>
      </p:sp>
      <p:sp>
        <p:nvSpPr>
          <p:cNvPr id="10" name="Text Placeholder 2">
            <a:extLst>
              <a:ext uri="{FF2B5EF4-FFF2-40B4-BE49-F238E27FC236}">
                <a16:creationId xmlns:a16="http://schemas.microsoft.com/office/drawing/2014/main" id="{612F51B0-4CA3-854C-9CC8-7D24EB8C9EF4}"/>
              </a:ext>
            </a:extLst>
          </p:cNvPr>
          <p:cNvSpPr>
            <a:spLocks noGrp="1"/>
          </p:cNvSpPr>
          <p:nvPr>
            <p:ph type="body" sz="quarter" idx="14"/>
          </p:nvPr>
        </p:nvSpPr>
        <p:spPr>
          <a:xfrm>
            <a:off x="446906" y="3397402"/>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a:t>
            </a:r>
          </a:p>
        </p:txBody>
      </p:sp>
      <p:sp>
        <p:nvSpPr>
          <p:cNvPr id="11" name="Text Placeholder 2">
            <a:extLst>
              <a:ext uri="{FF2B5EF4-FFF2-40B4-BE49-F238E27FC236}">
                <a16:creationId xmlns:a16="http://schemas.microsoft.com/office/drawing/2014/main" id="{7B45E37C-649D-F343-ACBF-CE939366D021}"/>
              </a:ext>
            </a:extLst>
          </p:cNvPr>
          <p:cNvSpPr>
            <a:spLocks noGrp="1"/>
          </p:cNvSpPr>
          <p:nvPr>
            <p:ph type="body" sz="quarter" idx="15"/>
          </p:nvPr>
        </p:nvSpPr>
        <p:spPr>
          <a:xfrm>
            <a:off x="446906" y="3948565"/>
            <a:ext cx="5649094" cy="152707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a:t>
            </a:r>
          </a:p>
        </p:txBody>
      </p:sp>
      <p:sp>
        <p:nvSpPr>
          <p:cNvPr id="37" name="Footer Placeholder 4">
            <a:extLst>
              <a:ext uri="{FF2B5EF4-FFF2-40B4-BE49-F238E27FC236}">
                <a16:creationId xmlns:a16="http://schemas.microsoft.com/office/drawing/2014/main" id="{B0C9A3AD-8935-A94A-B635-253D6F38E83A}"/>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39" name="Picture 38">
            <a:extLst>
              <a:ext uri="{FF2B5EF4-FFF2-40B4-BE49-F238E27FC236}">
                <a16:creationId xmlns:a16="http://schemas.microsoft.com/office/drawing/2014/main" id="{AA73896A-D56B-D44A-BB5C-550240815CF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06740" y="5776720"/>
            <a:ext cx="3566160" cy="474632"/>
          </a:xfrm>
          <a:prstGeom prst="rect">
            <a:avLst/>
          </a:prstGeom>
        </p:spPr>
      </p:pic>
    </p:spTree>
    <p:extLst>
      <p:ext uri="{BB962C8B-B14F-4D97-AF65-F5344CB8AC3E}">
        <p14:creationId xmlns:p14="http://schemas.microsoft.com/office/powerpoint/2010/main" val="301820315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69:2B_Closing-Slide-ContactInfo">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583B77-0D77-A34E-8283-81275F3E9415}"/>
              </a:ext>
            </a:extLst>
          </p:cNvPr>
          <p:cNvSpPr>
            <a:spLocks noGrp="1"/>
          </p:cNvSpPr>
          <p:nvPr>
            <p:ph type="body" sz="quarter" idx="18" hasCustomPrompt="1"/>
          </p:nvPr>
        </p:nvSpPr>
        <p:spPr>
          <a:xfrm>
            <a:off x="834806" y="3262876"/>
            <a:ext cx="6196663" cy="548640"/>
          </a:xfrm>
          <a:prstGeom prst="rect">
            <a:avLst/>
          </a:prstGeom>
        </p:spPr>
        <p:txBody>
          <a:bodyPr anchor="ctr"/>
          <a:lstStyle>
            <a:lvl1pPr>
              <a:buFontTx/>
              <a:buNone/>
              <a:defRPr/>
            </a:lvl1pPr>
          </a:lstStyle>
          <a:p>
            <a:pPr lvl="0"/>
            <a:r>
              <a:rPr lang="en-US"/>
              <a:t>Name</a:t>
            </a:r>
          </a:p>
        </p:txBody>
      </p:sp>
      <p:sp>
        <p:nvSpPr>
          <p:cNvPr id="17" name="Text Placeholder 2">
            <a:extLst>
              <a:ext uri="{FF2B5EF4-FFF2-40B4-BE49-F238E27FC236}">
                <a16:creationId xmlns:a16="http://schemas.microsoft.com/office/drawing/2014/main" id="{8CF98308-AFBC-E14C-A180-1231217F1E6E}"/>
              </a:ext>
            </a:extLst>
          </p:cNvPr>
          <p:cNvSpPr>
            <a:spLocks noGrp="1"/>
          </p:cNvSpPr>
          <p:nvPr>
            <p:ph type="body" sz="quarter" idx="14" hasCustomPrompt="1"/>
          </p:nvPr>
        </p:nvSpPr>
        <p:spPr>
          <a:xfrm>
            <a:off x="834806" y="3884106"/>
            <a:ext cx="6196663" cy="548640"/>
          </a:xfrm>
          <a:prstGeom prst="rect">
            <a:avLst/>
          </a:prstGeom>
        </p:spPr>
        <p:txBody>
          <a:bodyPr anchor="ctr"/>
          <a:lstStyle>
            <a:lvl1pPr>
              <a:buFontTx/>
              <a:buNone/>
              <a:defRPr/>
            </a:lvl1pPr>
          </a:lstStyle>
          <a:p>
            <a:pPr lvl="0"/>
            <a:r>
              <a:rPr lang="en-US" err="1"/>
              <a:t>email@mitre.org</a:t>
            </a:r>
            <a:endParaRPr lang="en-US"/>
          </a:p>
        </p:txBody>
      </p:sp>
      <p:pic>
        <p:nvPicPr>
          <p:cNvPr id="14" name="Picture 13">
            <a:extLst>
              <a:ext uri="{FF2B5EF4-FFF2-40B4-BE49-F238E27FC236}">
                <a16:creationId xmlns:a16="http://schemas.microsoft.com/office/drawing/2014/main" id="{8B03ABCE-57D0-D849-A0BF-DE80B527E25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345855" y="4505336"/>
            <a:ext cx="508000" cy="508000"/>
          </a:xfrm>
          <a:prstGeom prst="rect">
            <a:avLst/>
          </a:prstGeom>
        </p:spPr>
      </p:pic>
      <p:sp>
        <p:nvSpPr>
          <p:cNvPr id="19" name="Text Placeholder 2">
            <a:extLst>
              <a:ext uri="{FF2B5EF4-FFF2-40B4-BE49-F238E27FC236}">
                <a16:creationId xmlns:a16="http://schemas.microsoft.com/office/drawing/2014/main" id="{C2210306-A808-2E4A-B31D-FFC4F65B2EF7}"/>
              </a:ext>
            </a:extLst>
          </p:cNvPr>
          <p:cNvSpPr>
            <a:spLocks noGrp="1"/>
          </p:cNvSpPr>
          <p:nvPr>
            <p:ph type="body" sz="quarter" idx="16" hasCustomPrompt="1"/>
          </p:nvPr>
        </p:nvSpPr>
        <p:spPr>
          <a:xfrm>
            <a:off x="834806" y="4505336"/>
            <a:ext cx="6196663" cy="548640"/>
          </a:xfrm>
          <a:prstGeom prst="rect">
            <a:avLst/>
          </a:prstGeom>
        </p:spPr>
        <p:txBody>
          <a:bodyPr anchor="ctr"/>
          <a:lstStyle>
            <a:lvl1pPr>
              <a:buFontTx/>
              <a:buNone/>
              <a:defRPr/>
            </a:lvl1pPr>
          </a:lstStyle>
          <a:p>
            <a:pPr lvl="0"/>
            <a:r>
              <a:rPr lang="en-US"/>
              <a:t>@</a:t>
            </a:r>
            <a:r>
              <a:rPr lang="en-US" err="1"/>
              <a:t>TwitterHandle</a:t>
            </a:r>
            <a:endParaRPr lang="en-US"/>
          </a:p>
        </p:txBody>
      </p:sp>
      <p:pic>
        <p:nvPicPr>
          <p:cNvPr id="15" name="Picture 14">
            <a:extLst>
              <a:ext uri="{FF2B5EF4-FFF2-40B4-BE49-F238E27FC236}">
                <a16:creationId xmlns:a16="http://schemas.microsoft.com/office/drawing/2014/main" id="{CD69A4FD-5642-6546-BCCD-6B3A3C1A7B99}"/>
              </a:ext>
              <a:ext uri="{C183D7F6-B498-43B3-948B-1728B52AA6E4}">
                <adec:decorative xmlns:adec="http://schemas.microsoft.com/office/drawing/2017/decorative" val="1"/>
              </a:ext>
            </a:extLst>
          </p:cNvPr>
          <p:cNvPicPr>
            <a:picLocks noChangeAspect="1"/>
          </p:cNvPicPr>
          <p:nvPr userDrawn="1"/>
        </p:nvPicPr>
        <p:blipFill>
          <a:blip r:embed="rId3">
            <a:biLevel thresh="25000"/>
          </a:blip>
          <a:srcRect/>
          <a:stretch/>
        </p:blipFill>
        <p:spPr>
          <a:xfrm>
            <a:off x="415975" y="5198405"/>
            <a:ext cx="418831" cy="355455"/>
          </a:xfrm>
          <a:prstGeom prst="rect">
            <a:avLst/>
          </a:prstGeom>
        </p:spPr>
      </p:pic>
      <p:sp>
        <p:nvSpPr>
          <p:cNvPr id="18" name="Text Placeholder 2">
            <a:extLst>
              <a:ext uri="{FF2B5EF4-FFF2-40B4-BE49-F238E27FC236}">
                <a16:creationId xmlns:a16="http://schemas.microsoft.com/office/drawing/2014/main" id="{D717D3CB-D2D4-6A49-BA33-1E044F035217}"/>
              </a:ext>
            </a:extLst>
          </p:cNvPr>
          <p:cNvSpPr>
            <a:spLocks noGrp="1"/>
          </p:cNvSpPr>
          <p:nvPr>
            <p:ph type="body" sz="quarter" idx="15" hasCustomPrompt="1"/>
          </p:nvPr>
        </p:nvSpPr>
        <p:spPr>
          <a:xfrm>
            <a:off x="834806" y="5126567"/>
            <a:ext cx="6196663" cy="548640"/>
          </a:xfrm>
          <a:prstGeom prst="rect">
            <a:avLst/>
          </a:prstGeom>
        </p:spPr>
        <p:txBody>
          <a:bodyPr anchor="ctr"/>
          <a:lstStyle>
            <a:lvl1pPr>
              <a:buFontTx/>
              <a:buNone/>
              <a:defRPr/>
            </a:lvl1pPr>
          </a:lstStyle>
          <a:p>
            <a:pPr lvl="0"/>
            <a:r>
              <a:rPr lang="en-US" err="1"/>
              <a:t>linkedin.com</a:t>
            </a:r>
            <a:r>
              <a:rPr lang="en-US"/>
              <a:t>/in/</a:t>
            </a:r>
            <a:r>
              <a:rPr lang="en-US" err="1"/>
              <a:t>firstnamelastname</a:t>
            </a:r>
            <a:endParaRPr lang="en-US"/>
          </a:p>
        </p:txBody>
      </p:sp>
      <p:sp>
        <p:nvSpPr>
          <p:cNvPr id="38" name="Footer Placeholder 4">
            <a:extLst>
              <a:ext uri="{FF2B5EF4-FFF2-40B4-BE49-F238E27FC236}">
                <a16:creationId xmlns:a16="http://schemas.microsoft.com/office/drawing/2014/main" id="{B75CEDAF-9B35-B244-BDC3-8E25466DD827}"/>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40" name="Picture 39">
            <a:extLst>
              <a:ext uri="{FF2B5EF4-FFF2-40B4-BE49-F238E27FC236}">
                <a16:creationId xmlns:a16="http://schemas.microsoft.com/office/drawing/2014/main" id="{232669C8-D9F7-4C4A-83AF-067A99FF3630}"/>
              </a:ext>
              <a:ext uri="{C183D7F6-B498-43B3-948B-1728B52AA6E4}">
                <adec:decorative xmlns:adec="http://schemas.microsoft.com/office/drawing/2017/decorative" val="1"/>
              </a:ext>
            </a:extLst>
          </p:cNvPr>
          <p:cNvPicPr>
            <a:picLocks noChangeAspect="1"/>
          </p:cNvPicPr>
          <p:nvPr userDrawn="1"/>
        </p:nvPicPr>
        <p:blipFill>
          <a:blip r:embed="rId4"/>
          <a:srcRect/>
          <a:stretch/>
        </p:blipFill>
        <p:spPr>
          <a:xfrm>
            <a:off x="8206740" y="5776720"/>
            <a:ext cx="3566160" cy="474632"/>
          </a:xfrm>
          <a:prstGeom prst="rect">
            <a:avLst/>
          </a:prstGeom>
        </p:spPr>
      </p:pic>
    </p:spTree>
    <p:extLst>
      <p:ext uri="{BB962C8B-B14F-4D97-AF65-F5344CB8AC3E}">
        <p14:creationId xmlns:p14="http://schemas.microsoft.com/office/powerpoint/2010/main" val="168918123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340005341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69:1W_Content-side-char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77710AE4-82D4-9044-8C2F-7615E482140D}"/>
              </a:ext>
            </a:extLst>
          </p:cNvPr>
          <p:cNvSpPr>
            <a:spLocks noGrp="1"/>
          </p:cNvSpPr>
          <p:nvPr>
            <p:ph type="chart" sz="quarter" idx="16" hasCustomPrompt="1"/>
          </p:nvPr>
        </p:nvSpPr>
        <p:spPr>
          <a:xfrm>
            <a:off x="6151353" y="381000"/>
            <a:ext cx="5600700" cy="5778500"/>
          </a:xfrm>
          <a:prstGeom prst="rect">
            <a:avLst/>
          </a:prstGeom>
          <a:solidFill>
            <a:schemeClr val="bg1">
              <a:lumMod val="95000"/>
            </a:schemeClr>
          </a:solidFill>
        </p:spPr>
        <p:txBody>
          <a:bodyPr>
            <a:normAutofit/>
          </a:bodyPr>
          <a:lstStyle>
            <a:lvl1pPr marL="0" indent="0">
              <a:buFontTx/>
              <a:buNone/>
              <a:defRPr sz="1600"/>
            </a:lvl1pPr>
          </a:lstStyle>
          <a:p>
            <a:r>
              <a:rPr lang="en-US"/>
              <a:t>Click to add chart</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2113893" y="6413826"/>
            <a:ext cx="8040413" cy="365125"/>
          </a:xfrm>
        </p:spPr>
        <p:txBody>
          <a:body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48CD042B-5544-E449-B0FE-FF0BDAD1401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87053560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W169_Title-Slide">
    <p:spTree>
      <p:nvGrpSpPr>
        <p:cNvPr id="1" name=""/>
        <p:cNvGrpSpPr/>
        <p:nvPr/>
      </p:nvGrpSpPr>
      <p:grpSpPr>
        <a:xfrm>
          <a:off x="0" y="0"/>
          <a:ext cx="0" cy="0"/>
          <a:chOff x="0" y="0"/>
          <a:chExt cx="0" cy="0"/>
        </a:xfrm>
      </p:grpSpPr>
      <p:sp>
        <p:nvSpPr>
          <p:cNvPr id="9" name="Text Placeholder 29">
            <a:extLst>
              <a:ext uri="{FF2B5EF4-FFF2-40B4-BE49-F238E27FC236}">
                <a16:creationId xmlns:a16="http://schemas.microsoft.com/office/drawing/2014/main" id="{2325821A-DB9D-424B-B816-E83550502E82}"/>
              </a:ext>
            </a:extLst>
          </p:cNvPr>
          <p:cNvSpPr>
            <a:spLocks noGrp="1"/>
          </p:cNvSpPr>
          <p:nvPr>
            <p:ph type="body" sz="quarter" idx="19" hasCustomPrompt="1"/>
          </p:nvPr>
        </p:nvSpPr>
        <p:spPr>
          <a:xfrm>
            <a:off x="152401" y="183510"/>
            <a:ext cx="5702299" cy="560059"/>
          </a:xfrm>
          <a:prstGeom prst="rect">
            <a:avLst/>
          </a:prstGeo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Print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798440" y="1303655"/>
            <a:ext cx="9144000" cy="2009720"/>
          </a:xfrm>
        </p:spPr>
        <p:txBody>
          <a:bodyPr anchor="ctr" anchorCtr="0"/>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798440" y="3446671"/>
            <a:ext cx="9144000" cy="56005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ext Placeholder 5">
            <a:extLst>
              <a:ext uri="{FF2B5EF4-FFF2-40B4-BE49-F238E27FC236}">
                <a16:creationId xmlns:a16="http://schemas.microsoft.com/office/drawing/2014/main" id="{B9791879-EF0E-4A4B-8C65-7D96C9E4D68E}"/>
              </a:ext>
            </a:extLst>
          </p:cNvPr>
          <p:cNvSpPr>
            <a:spLocks noGrp="1"/>
          </p:cNvSpPr>
          <p:nvPr>
            <p:ph type="body" sz="quarter" idx="20" hasCustomPrompt="1"/>
          </p:nvPr>
        </p:nvSpPr>
        <p:spPr>
          <a:xfrm>
            <a:off x="798440" y="4090988"/>
            <a:ext cx="4687887" cy="628650"/>
          </a:xfrm>
        </p:spPr>
        <p:txBody>
          <a:bodyPr anchor="ctr" anchorCtr="0"/>
          <a:lstStyle/>
          <a:p>
            <a:pPr lvl="0"/>
            <a:r>
              <a:rPr lang="en-US"/>
              <a:t>Click to edit date</a:t>
            </a:r>
          </a:p>
        </p:txBody>
      </p:sp>
      <p:sp>
        <p:nvSpPr>
          <p:cNvPr id="67" name="Footer Placeholder 4">
            <a:extLst>
              <a:ext uri="{FF2B5EF4-FFF2-40B4-BE49-F238E27FC236}">
                <a16:creationId xmlns:a16="http://schemas.microsoft.com/office/drawing/2014/main" id="{E9E460F9-56F1-E546-BD12-3283FA51F49C}"/>
              </a:ext>
            </a:extLst>
          </p:cNvPr>
          <p:cNvSpPr>
            <a:spLocks noGrp="1"/>
          </p:cNvSpPr>
          <p:nvPr>
            <p:ph type="ftr" sz="quarter" idx="3"/>
          </p:nvPr>
        </p:nvSpPr>
        <p:spPr>
          <a:xfrm>
            <a:off x="1725468" y="6523971"/>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sp>
        <p:nvSpPr>
          <p:cNvPr id="7" name="L-Shape 7">
            <a:extLst>
              <a:ext uri="{FF2B5EF4-FFF2-40B4-BE49-F238E27FC236}">
                <a16:creationId xmlns:a16="http://schemas.microsoft.com/office/drawing/2014/main" id="{CFC0854C-57DE-9242-98F0-D8D2BC1DD757}"/>
              </a:ext>
              <a:ext uri="{C183D7F6-B498-43B3-948B-1728B52AA6E4}">
                <adec:decorative xmlns:adec="http://schemas.microsoft.com/office/drawing/2017/decorative" val="1"/>
              </a:ext>
            </a:extLst>
          </p:cNvPr>
          <p:cNvSpPr/>
          <p:nvPr userDrawn="1"/>
        </p:nvSpPr>
        <p:spPr>
          <a:xfrm rot="10800000">
            <a:off x="10665169" y="-1"/>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D4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Shape 7">
            <a:extLst>
              <a:ext uri="{FF2B5EF4-FFF2-40B4-BE49-F238E27FC236}">
                <a16:creationId xmlns:a16="http://schemas.microsoft.com/office/drawing/2014/main" id="{6DEFB773-8237-A54F-B786-B5C19211F108}"/>
              </a:ext>
              <a:ext uri="{C183D7F6-B498-43B3-948B-1728B52AA6E4}">
                <adec:decorative xmlns:adec="http://schemas.microsoft.com/office/drawing/2017/decorative" val="1"/>
              </a:ext>
            </a:extLst>
          </p:cNvPr>
          <p:cNvSpPr/>
          <p:nvPr userDrawn="1"/>
        </p:nvSpPr>
        <p:spPr>
          <a:xfrm>
            <a:off x="0" y="5315957"/>
            <a:ext cx="1550581" cy="1560820"/>
          </a:xfrm>
          <a:custGeom>
            <a:avLst/>
            <a:gdLst>
              <a:gd name="connsiteX0" fmla="*/ 0 w 1550581"/>
              <a:gd name="connsiteY0" fmla="*/ 0 h 1532133"/>
              <a:gd name="connsiteX1" fmla="*/ 305630 w 1550581"/>
              <a:gd name="connsiteY1" fmla="*/ 0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550581 w 1550581"/>
              <a:gd name="connsiteY3" fmla="*/ 1226503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32133"/>
              <a:gd name="connsiteX1" fmla="*/ 312115 w 1550581"/>
              <a:gd name="connsiteY1" fmla="*/ 285344 h 1532133"/>
              <a:gd name="connsiteX2" fmla="*/ 305630 w 1550581"/>
              <a:gd name="connsiteY2" fmla="*/ 1226503 h 1532133"/>
              <a:gd name="connsiteX3" fmla="*/ 1252266 w 1550581"/>
              <a:gd name="connsiteY3" fmla="*/ 1232988 h 1532133"/>
              <a:gd name="connsiteX4" fmla="*/ 1550581 w 1550581"/>
              <a:gd name="connsiteY4" fmla="*/ 1532133 h 1532133"/>
              <a:gd name="connsiteX5" fmla="*/ 0 w 1550581"/>
              <a:gd name="connsiteY5" fmla="*/ 1532133 h 1532133"/>
              <a:gd name="connsiteX6" fmla="*/ 0 w 1550581"/>
              <a:gd name="connsiteY6" fmla="*/ 0 h 1532133"/>
              <a:gd name="connsiteX0" fmla="*/ 0 w 1550581"/>
              <a:gd name="connsiteY0" fmla="*/ 0 h 1560820"/>
              <a:gd name="connsiteX1" fmla="*/ 312115 w 1550581"/>
              <a:gd name="connsiteY1" fmla="*/ 314031 h 1560820"/>
              <a:gd name="connsiteX2" fmla="*/ 305630 w 1550581"/>
              <a:gd name="connsiteY2" fmla="*/ 1255190 h 1560820"/>
              <a:gd name="connsiteX3" fmla="*/ 1252266 w 1550581"/>
              <a:gd name="connsiteY3" fmla="*/ 1261675 h 1560820"/>
              <a:gd name="connsiteX4" fmla="*/ 1550581 w 1550581"/>
              <a:gd name="connsiteY4" fmla="*/ 1560820 h 1560820"/>
              <a:gd name="connsiteX5" fmla="*/ 0 w 1550581"/>
              <a:gd name="connsiteY5" fmla="*/ 1560820 h 1560820"/>
              <a:gd name="connsiteX6" fmla="*/ 0 w 1550581"/>
              <a:gd name="connsiteY6" fmla="*/ 0 h 156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81" h="1560820">
                <a:moveTo>
                  <a:pt x="0" y="0"/>
                </a:moveTo>
                <a:lnTo>
                  <a:pt x="312115" y="314031"/>
                </a:lnTo>
                <a:cubicBezTo>
                  <a:pt x="309953" y="627751"/>
                  <a:pt x="307792" y="941470"/>
                  <a:pt x="305630" y="1255190"/>
                </a:cubicBezTo>
                <a:lnTo>
                  <a:pt x="1252266" y="1261675"/>
                </a:lnTo>
                <a:lnTo>
                  <a:pt x="1550581" y="1560820"/>
                </a:lnTo>
                <a:lnTo>
                  <a:pt x="0" y="1560820"/>
                </a:lnTo>
                <a:lnTo>
                  <a:pt x="0" y="0"/>
                </a:lnTo>
                <a:close/>
              </a:path>
            </a:pathLst>
          </a:custGeom>
          <a:solidFill>
            <a:srgbClr val="D4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9">
            <a:extLst>
              <a:ext uri="{FF2B5EF4-FFF2-40B4-BE49-F238E27FC236}">
                <a16:creationId xmlns:a16="http://schemas.microsoft.com/office/drawing/2014/main" id="{1CA5B1A7-52FD-0C4B-8EDC-29DDE1809A0B}"/>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30293" y="5685414"/>
            <a:ext cx="3513010" cy="491066"/>
          </a:xfrm>
          <a:prstGeom prst="rect">
            <a:avLst/>
          </a:prstGeom>
        </p:spPr>
      </p:pic>
    </p:spTree>
    <p:extLst>
      <p:ext uri="{BB962C8B-B14F-4D97-AF65-F5344CB8AC3E}">
        <p14:creationId xmlns:p14="http://schemas.microsoft.com/office/powerpoint/2010/main" val="25796516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69:1W_Title-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71062B75-9354-ED49-AB51-3344FB0C7743}"/>
              </a:ext>
            </a:extLst>
          </p:cNvPr>
          <p:cNvSpPr>
            <a:spLocks noGrp="1"/>
          </p:cNvSpPr>
          <p:nvPr>
            <p:ph sz="quarter" idx="13" hasCustomPrompt="1"/>
          </p:nvPr>
        </p:nvSpPr>
        <p:spPr>
          <a:xfrm>
            <a:off x="419100" y="1333500"/>
            <a:ext cx="11359318" cy="4835524"/>
          </a:xfrm>
          <a:prstGeom prst="rect">
            <a:avLst/>
          </a:prstGeom>
        </p:spPr>
        <p:txBody>
          <a:bodyPr/>
          <a:lstStyle>
            <a:lvl1pPr>
              <a:lnSpc>
                <a:spcPct val="100000"/>
              </a:lnSpc>
              <a:buFontTx/>
              <a:buNone/>
              <a:defRPr/>
            </a:lvl1pPr>
          </a:lstStyle>
          <a:p>
            <a:pPr lvl="0"/>
            <a:r>
              <a:rPr lang="en-US"/>
              <a:t>Click to add content</a:t>
            </a:r>
          </a:p>
        </p:txBody>
      </p:sp>
      <p:sp>
        <p:nvSpPr>
          <p:cNvPr id="5" name="Footer Placeholder 4">
            <a:extLst>
              <a:ext uri="{FF2B5EF4-FFF2-40B4-BE49-F238E27FC236}">
                <a16:creationId xmlns:a16="http://schemas.microsoft.com/office/drawing/2014/main" id="{4548D53F-9797-B141-B5E7-AB9CB133F5B0}"/>
              </a:ext>
            </a:extLst>
          </p:cNvPr>
          <p:cNvSpPr>
            <a:spLocks noGrp="1"/>
          </p:cNvSpPr>
          <p:nvPr>
            <p:ph type="ftr" sz="quarter" idx="11"/>
          </p:nvPr>
        </p:nvSpPr>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92DBB7D4-FA2B-BF41-B38D-068F5F63927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390485285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69:1W_Section-Hea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0" y="6400800"/>
            <a:ext cx="622738" cy="365125"/>
          </a:xfrm>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34488" y="2997309"/>
            <a:ext cx="10515600" cy="840230"/>
          </a:xfrm>
        </p:spPr>
        <p:txBody>
          <a:bodyPr anchor="ctr">
            <a:spAutoFit/>
          </a:bodyPr>
          <a:lstStyle>
            <a:lvl1pPr>
              <a:defRPr sz="5400"/>
            </a:lvl1pPr>
          </a:lstStyle>
          <a:p>
            <a:r>
              <a:rPr lang="en-US"/>
              <a:t>Section Title</a:t>
            </a:r>
          </a:p>
        </p:txBody>
      </p:sp>
      <p:sp>
        <p:nvSpPr>
          <p:cNvPr id="26" name="Footer Placeholder 4">
            <a:extLst>
              <a:ext uri="{FF2B5EF4-FFF2-40B4-BE49-F238E27FC236}">
                <a16:creationId xmlns:a16="http://schemas.microsoft.com/office/drawing/2014/main" id="{98673CA4-0124-D543-9D8C-F7757A8D4518}"/>
              </a:ext>
            </a:extLst>
          </p:cNvPr>
          <p:cNvSpPr>
            <a:spLocks noGrp="1"/>
          </p:cNvSpPr>
          <p:nvPr>
            <p:ph type="ftr" sz="quarter" idx="3"/>
          </p:nvPr>
        </p:nvSpPr>
        <p:spPr>
          <a:xfrm>
            <a:off x="1725468" y="6523971"/>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7" name="Picture 6">
            <a:extLst>
              <a:ext uri="{FF2B5EF4-FFF2-40B4-BE49-F238E27FC236}">
                <a16:creationId xmlns:a16="http://schemas.microsoft.com/office/drawing/2014/main" id="{28EBE5A2-9E4B-9041-8DC0-CDCD810D9AB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169843177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169:1W_Title-Bullet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4548D53F-9797-B141-B5E7-AB9CB133F5B0}"/>
              </a:ext>
            </a:extLst>
          </p:cNvPr>
          <p:cNvSpPr>
            <a:spLocks noGrp="1"/>
          </p:cNvSpPr>
          <p:nvPr>
            <p:ph type="ftr" sz="quarter" idx="11"/>
          </p:nvPr>
        </p:nvSpPr>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4BB57516-804A-9143-95A9-7C8D292A897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
        <p:nvSpPr>
          <p:cNvPr id="7" name="Text Placeholder 6">
            <a:extLst>
              <a:ext uri="{FF2B5EF4-FFF2-40B4-BE49-F238E27FC236}">
                <a16:creationId xmlns:a16="http://schemas.microsoft.com/office/drawing/2014/main" id="{33164F8F-2BF9-7D49-8924-6537913F66D0}"/>
              </a:ext>
            </a:extLst>
          </p:cNvPr>
          <p:cNvSpPr>
            <a:spLocks noGrp="1"/>
          </p:cNvSpPr>
          <p:nvPr>
            <p:ph type="body" sz="quarter" idx="13"/>
          </p:nvPr>
        </p:nvSpPr>
        <p:spPr>
          <a:xfrm>
            <a:off x="419100" y="1333500"/>
            <a:ext cx="11358563" cy="4838700"/>
          </a:xfrm>
        </p:spPr>
        <p:txBody>
          <a:bodyPr/>
          <a:lstStyle>
            <a:lvl1pPr marL="228600" indent="-219075">
              <a:buFont typeface="Wingdings" pitchFamily="2" charset="2"/>
              <a:buChar char="§"/>
              <a:tabLst/>
              <a:defRPr/>
            </a:lvl1pPr>
            <a:lvl2pPr marL="457200" indent="-228600">
              <a:buFont typeface="Wingdings" pitchFamily="2" charset="2"/>
              <a:buChar char="§"/>
              <a:tabLst/>
              <a:defRPr/>
            </a:lvl2pPr>
            <a:lvl3pPr marL="571500" indent="-228600">
              <a:tabLst/>
              <a:defRPr sz="2200"/>
            </a:lvl3pPr>
            <a:lvl4pPr marL="685800" indent="-228600">
              <a:tabLst/>
              <a:defRPr sz="20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828067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69:1W_Two-Text-boxe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7">
            <a:extLst>
              <a:ext uri="{FF2B5EF4-FFF2-40B4-BE49-F238E27FC236}">
                <a16:creationId xmlns:a16="http://schemas.microsoft.com/office/drawing/2014/main" id="{C0487C46-8BF6-684D-8181-750047DE9B8B}"/>
              </a:ext>
            </a:extLst>
          </p:cNvPr>
          <p:cNvSpPr>
            <a:spLocks noGrp="1"/>
          </p:cNvSpPr>
          <p:nvPr>
            <p:ph type="body" sz="quarter" idx="13"/>
          </p:nvPr>
        </p:nvSpPr>
        <p:spPr>
          <a:xfrm>
            <a:off x="960992"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10" name="Text Placeholder 7">
            <a:extLst>
              <a:ext uri="{FF2B5EF4-FFF2-40B4-BE49-F238E27FC236}">
                <a16:creationId xmlns:a16="http://schemas.microsoft.com/office/drawing/2014/main" id="{ABD1CE02-B9C2-4549-BB4E-1AC962A324D7}"/>
              </a:ext>
            </a:extLst>
          </p:cNvPr>
          <p:cNvSpPr>
            <a:spLocks noGrp="1"/>
          </p:cNvSpPr>
          <p:nvPr>
            <p:ph type="body" sz="quarter" idx="14"/>
          </p:nvPr>
        </p:nvSpPr>
        <p:spPr>
          <a:xfrm>
            <a:off x="6760035" y="1411544"/>
            <a:ext cx="4572000" cy="4754880"/>
          </a:xfrm>
          <a:prstGeom prst="rect">
            <a:avLst/>
          </a:prstGeom>
        </p:spPr>
        <p:txBody>
          <a:bodyPr/>
          <a:lstStyle>
            <a:lvl1pPr marL="11113" indent="-11113">
              <a:buFontTx/>
              <a:buNone/>
              <a:tabLst/>
              <a:defRPr b="0"/>
            </a:lvl1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p:txBody>
          <a:body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06D0251F-D733-4F49-9069-0AFF5FFEEAF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2599966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umn Chart_White">
    <p:bg>
      <p:bgRef idx="1001">
        <a:schemeClr val="bg2"/>
      </p:bgRef>
    </p:bg>
    <p:spTree>
      <p:nvGrpSpPr>
        <p:cNvPr id="1" name=""/>
        <p:cNvGrpSpPr/>
        <p:nvPr/>
      </p:nvGrpSpPr>
      <p:grpSpPr>
        <a:xfrm>
          <a:off x="0" y="0"/>
          <a:ext cx="0" cy="0"/>
          <a:chOff x="0" y="0"/>
          <a:chExt cx="0" cy="0"/>
        </a:xfrm>
      </p:grpSpPr>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Graphic 5">
            <a:extLst>
              <a:ext uri="{FF2B5EF4-FFF2-40B4-BE49-F238E27FC236}">
                <a16:creationId xmlns:a16="http://schemas.microsoft.com/office/drawing/2014/main" id="{2C359E7E-8CF1-46CE-9E76-860FBFC259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Title 7">
            <a:extLst>
              <a:ext uri="{FF2B5EF4-FFF2-40B4-BE49-F238E27FC236}">
                <a16:creationId xmlns:a16="http://schemas.microsoft.com/office/drawing/2014/main" id="{DA696918-7EC5-4113-A66D-093C002E45E4}"/>
              </a:ext>
            </a:extLst>
          </p:cNvPr>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11" name="Text Placeholder 9">
            <a:extLst>
              <a:ext uri="{FF2B5EF4-FFF2-40B4-BE49-F238E27FC236}">
                <a16:creationId xmlns:a16="http://schemas.microsoft.com/office/drawing/2014/main" id="{2E21BEA1-7269-4047-B894-37F73ECFF3C6}"/>
              </a:ext>
            </a:extLst>
          </p:cNvPr>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Tree>
    <p:extLst>
      <p:ext uri="{BB962C8B-B14F-4D97-AF65-F5344CB8AC3E}">
        <p14:creationId xmlns:p14="http://schemas.microsoft.com/office/powerpoint/2010/main" val="847835467"/>
      </p:ext>
    </p:extLst>
  </p:cSld>
  <p:clrMapOvr>
    <a:overrideClrMapping bg1="dk1" tx1="lt1" bg2="dk2" tx2="lt2" accent1="accent1" accent2="accent2" accent3="accent3" accent4="accent4" accent5="accent5" accent6="accent6" hlink="hlink" folHlink="folHlink"/>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69:1W_Two-Object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B32D610-6CC1-0D41-A875-9109C09D6FAD}"/>
              </a:ext>
            </a:extLst>
          </p:cNvPr>
          <p:cNvSpPr>
            <a:spLocks noGrp="1"/>
          </p:cNvSpPr>
          <p:nvPr>
            <p:ph type="body" sz="quarter" idx="13"/>
          </p:nvPr>
        </p:nvSpPr>
        <p:spPr>
          <a:xfrm>
            <a:off x="434050"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9403C4A9-3E20-7D45-BF8B-EC3894B21EA5}"/>
              </a:ext>
            </a:extLst>
          </p:cNvPr>
          <p:cNvSpPr>
            <a:spLocks noGrp="1"/>
          </p:cNvSpPr>
          <p:nvPr>
            <p:ph sz="half" idx="1"/>
          </p:nvPr>
        </p:nvSpPr>
        <p:spPr>
          <a:xfrm>
            <a:off x="434050" y="2051391"/>
            <a:ext cx="5257800" cy="4114800"/>
          </a:xfrm>
          <a:prstGeom prst="rect">
            <a:avLst/>
          </a:prstGeom>
        </p:spPr>
        <p:txBody>
          <a:bodyPr/>
          <a:lstStyle>
            <a:lvl1pPr>
              <a:buFontTx/>
              <a:buNone/>
              <a:defRPr b="0"/>
            </a:lvl1pPr>
            <a:lvl2pPr>
              <a:buFontTx/>
              <a:buNone/>
              <a:defRPr b="0"/>
            </a:lvl2pPr>
            <a:lvl3pPr>
              <a:buFontTx/>
              <a:buNone/>
              <a:defRPr b="0"/>
            </a:lvl3pPr>
            <a:lvl4pPr>
              <a:buFontTx/>
              <a:buNone/>
              <a:defRPr b="0"/>
            </a:lvl4pPr>
            <a:lvl5pPr>
              <a:buFontTx/>
              <a:buNone/>
              <a:defRPr b="0"/>
            </a:lvl5pPr>
          </a:lstStyle>
          <a:p>
            <a:pPr lvl="0"/>
            <a:r>
              <a:rPr lang="en-US"/>
              <a:t>Click to edit Master text styles</a:t>
            </a:r>
          </a:p>
        </p:txBody>
      </p:sp>
      <p:sp>
        <p:nvSpPr>
          <p:cNvPr id="10" name="Text Placeholder 7">
            <a:extLst>
              <a:ext uri="{FF2B5EF4-FFF2-40B4-BE49-F238E27FC236}">
                <a16:creationId xmlns:a16="http://schemas.microsoft.com/office/drawing/2014/main" id="{93500344-123B-D742-921A-BF36609AD24A}"/>
              </a:ext>
            </a:extLst>
          </p:cNvPr>
          <p:cNvSpPr>
            <a:spLocks noGrp="1"/>
          </p:cNvSpPr>
          <p:nvPr>
            <p:ph type="body" sz="quarter" idx="14"/>
          </p:nvPr>
        </p:nvSpPr>
        <p:spPr>
          <a:xfrm>
            <a:off x="6506496" y="1312909"/>
            <a:ext cx="5257800" cy="595312"/>
          </a:xfrm>
          <a:prstGeom prst="rect">
            <a:avLst/>
          </a:prstGeo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65BAA270-E4E8-924D-8ACD-021820B6AF0C}"/>
              </a:ext>
            </a:extLst>
          </p:cNvPr>
          <p:cNvSpPr>
            <a:spLocks noGrp="1"/>
          </p:cNvSpPr>
          <p:nvPr>
            <p:ph sz="half" idx="2"/>
          </p:nvPr>
        </p:nvSpPr>
        <p:spPr>
          <a:xfrm>
            <a:off x="6506496" y="2051391"/>
            <a:ext cx="5257800" cy="4114800"/>
          </a:xfrm>
          <a:prstGeom prst="rect">
            <a:avLst/>
          </a:prstGeom>
        </p:spPr>
        <p:txBody>
          <a:bodyPr/>
          <a:lstStyle>
            <a:lvl1pPr>
              <a:buFontTx/>
              <a:buNone/>
              <a:defRPr b="0"/>
            </a:lvl1pPr>
            <a:lvl2pPr>
              <a:buFontTx/>
              <a:buNone/>
              <a:defRPr b="0"/>
            </a:lvl2pPr>
            <a:lvl3pPr>
              <a:buFontTx/>
              <a:buNone/>
              <a:defRPr b="0"/>
            </a:lvl3pPr>
            <a:lvl4pPr>
              <a:buFontTx/>
              <a:buNone/>
              <a:defRPr b="0"/>
            </a:lvl4pPr>
            <a:lvl5pPr>
              <a:buFontTx/>
              <a:buNone/>
              <a:defRPr b="0"/>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p:txBody>
          <a:body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1D321A04-00D6-6A4F-B43E-71A5253C228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212253450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69:1W_3-imaga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420655" y="1550206"/>
            <a:ext cx="3429000" cy="2286000"/>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0655"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0655"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4381500" y="1550206"/>
            <a:ext cx="3429000" cy="2286000"/>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4" name="Text Placeholder 12">
            <a:extLst>
              <a:ext uri="{FF2B5EF4-FFF2-40B4-BE49-F238E27FC236}">
                <a16:creationId xmlns:a16="http://schemas.microsoft.com/office/drawing/2014/main" id="{B67DA3E1-D040-1944-85D2-003542FF29BF}"/>
              </a:ext>
            </a:extLst>
          </p:cNvPr>
          <p:cNvSpPr>
            <a:spLocks noGrp="1"/>
          </p:cNvSpPr>
          <p:nvPr>
            <p:ph type="body" sz="quarter" idx="17"/>
          </p:nvPr>
        </p:nvSpPr>
        <p:spPr>
          <a:xfrm>
            <a:off x="4381500"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7F18B598-C082-C74A-9346-8C633AA97C5F}"/>
              </a:ext>
            </a:extLst>
          </p:cNvPr>
          <p:cNvSpPr>
            <a:spLocks noGrp="1"/>
          </p:cNvSpPr>
          <p:nvPr>
            <p:ph type="body" sz="quarter" idx="21"/>
          </p:nvPr>
        </p:nvSpPr>
        <p:spPr>
          <a:xfrm>
            <a:off x="4375982"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8349418" y="1550206"/>
            <a:ext cx="3429000" cy="2286000"/>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5" name="Text Placeholder 12">
            <a:extLst>
              <a:ext uri="{FF2B5EF4-FFF2-40B4-BE49-F238E27FC236}">
                <a16:creationId xmlns:a16="http://schemas.microsoft.com/office/drawing/2014/main" id="{1AA0E67A-35A8-1447-A809-38A53767F2F5}"/>
              </a:ext>
            </a:extLst>
          </p:cNvPr>
          <p:cNvSpPr>
            <a:spLocks noGrp="1"/>
          </p:cNvSpPr>
          <p:nvPr>
            <p:ph type="body" sz="quarter" idx="18"/>
          </p:nvPr>
        </p:nvSpPr>
        <p:spPr>
          <a:xfrm>
            <a:off x="8349418" y="4001580"/>
            <a:ext cx="3429000" cy="548640"/>
          </a:xfrm>
          <a:prstGeom prst="rect">
            <a:avLst/>
          </a:prstGeo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C2053C98-4C01-2E4B-AF37-0560723F3D74}"/>
              </a:ext>
            </a:extLst>
          </p:cNvPr>
          <p:cNvSpPr>
            <a:spLocks noGrp="1"/>
          </p:cNvSpPr>
          <p:nvPr>
            <p:ph type="body" sz="quarter" idx="20"/>
          </p:nvPr>
        </p:nvSpPr>
        <p:spPr>
          <a:xfrm>
            <a:off x="8343900" y="4612675"/>
            <a:ext cx="3429000" cy="155448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a:xfrm>
            <a:off x="2908300" y="6398577"/>
            <a:ext cx="6474372" cy="365125"/>
          </a:xfrm>
        </p:spPr>
        <p:txBody>
          <a:bodyPr/>
          <a:lstStyle/>
          <a:p>
            <a:r>
              <a:rPr lang="en-US"/>
              <a:t>© 2021 THE MITRE CORPORATION. ALL RIGHTS RESERVED. FOR INTERNAL USE ONLY.</a:t>
            </a:r>
          </a:p>
        </p:txBody>
      </p:sp>
      <p:pic>
        <p:nvPicPr>
          <p:cNvPr id="25" name="Picture 24">
            <a:extLst>
              <a:ext uri="{FF2B5EF4-FFF2-40B4-BE49-F238E27FC236}">
                <a16:creationId xmlns:a16="http://schemas.microsoft.com/office/drawing/2014/main" id="{193938B8-F62B-0F45-82F8-F05529F6560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23971"/>
            <a:ext cx="536748" cy="154831"/>
          </a:xfrm>
          <a:prstGeom prst="rect">
            <a:avLst/>
          </a:prstGeom>
        </p:spPr>
      </p:pic>
    </p:spTree>
    <p:extLst>
      <p:ext uri="{BB962C8B-B14F-4D97-AF65-F5344CB8AC3E}">
        <p14:creationId xmlns:p14="http://schemas.microsoft.com/office/powerpoint/2010/main" val="336738709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69:1W_4-Images-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lstStyle/>
          <a:p>
            <a:r>
              <a:rPr lang="en-US"/>
              <a:t>Click to edit Master title style</a:t>
            </a:r>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720189"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441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441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3651897"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2" name="Text Placeholder 12">
            <a:extLst>
              <a:ext uri="{FF2B5EF4-FFF2-40B4-BE49-F238E27FC236}">
                <a16:creationId xmlns:a16="http://schemas.microsoft.com/office/drawing/2014/main" id="{6393C021-5AC6-A94D-9BD1-0FA03E26F9A7}"/>
              </a:ext>
            </a:extLst>
          </p:cNvPr>
          <p:cNvSpPr>
            <a:spLocks noGrp="1"/>
          </p:cNvSpPr>
          <p:nvPr>
            <p:ph type="body" sz="quarter" idx="25"/>
          </p:nvPr>
        </p:nvSpPr>
        <p:spPr>
          <a:xfrm>
            <a:off x="3375854"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3" name="Text Placeholder 12">
            <a:extLst>
              <a:ext uri="{FF2B5EF4-FFF2-40B4-BE49-F238E27FC236}">
                <a16:creationId xmlns:a16="http://schemas.microsoft.com/office/drawing/2014/main" id="{D0720727-9B0D-5244-88F9-072619D7816D}"/>
              </a:ext>
            </a:extLst>
          </p:cNvPr>
          <p:cNvSpPr>
            <a:spLocks noGrp="1"/>
          </p:cNvSpPr>
          <p:nvPr>
            <p:ph type="body" sz="quarter" idx="26"/>
          </p:nvPr>
        </p:nvSpPr>
        <p:spPr>
          <a:xfrm>
            <a:off x="3375854"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6573773"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0" name="Text Placeholder 12">
            <a:extLst>
              <a:ext uri="{FF2B5EF4-FFF2-40B4-BE49-F238E27FC236}">
                <a16:creationId xmlns:a16="http://schemas.microsoft.com/office/drawing/2014/main" id="{7D7C1A3A-3822-3442-AE4B-0662ED5193CB}"/>
              </a:ext>
            </a:extLst>
          </p:cNvPr>
          <p:cNvSpPr>
            <a:spLocks noGrp="1"/>
          </p:cNvSpPr>
          <p:nvPr>
            <p:ph type="body" sz="quarter" idx="23"/>
          </p:nvPr>
        </p:nvSpPr>
        <p:spPr>
          <a:xfrm>
            <a:off x="6297730"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DF9D5B3-8D42-594B-AD95-232B56795171}"/>
              </a:ext>
            </a:extLst>
          </p:cNvPr>
          <p:cNvSpPr>
            <a:spLocks noGrp="1"/>
          </p:cNvSpPr>
          <p:nvPr>
            <p:ph type="body" sz="quarter" idx="24"/>
          </p:nvPr>
        </p:nvSpPr>
        <p:spPr>
          <a:xfrm>
            <a:off x="6297730"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9" name="Picture Placeholder 7">
            <a:extLst>
              <a:ext uri="{FF2B5EF4-FFF2-40B4-BE49-F238E27FC236}">
                <a16:creationId xmlns:a16="http://schemas.microsoft.com/office/drawing/2014/main" id="{FE320B82-A8A9-8D41-B8D1-EC5AA4D74221}"/>
              </a:ext>
            </a:extLst>
          </p:cNvPr>
          <p:cNvSpPr>
            <a:spLocks noGrp="1"/>
          </p:cNvSpPr>
          <p:nvPr>
            <p:ph type="pic" sz="quarter" idx="22" hasCustomPrompt="1"/>
          </p:nvPr>
        </p:nvSpPr>
        <p:spPr>
          <a:xfrm>
            <a:off x="9488889" y="1626764"/>
            <a:ext cx="2008234" cy="1798173"/>
          </a:xfrm>
          <a:prstGeom prst="rect">
            <a:avLst/>
          </a:prstGeom>
          <a:solidFill>
            <a:schemeClr val="bg1">
              <a:lumMod val="95000"/>
            </a:schemeClr>
          </a:solidFill>
        </p:spPr>
        <p:txBody>
          <a:bodyPr>
            <a:normAutofit/>
          </a:bodyPr>
          <a:lstStyle>
            <a:lvl1pPr marL="0" indent="0" algn="ctr">
              <a:buFontTx/>
              <a:buNone/>
              <a:defRPr sz="1200" b="0"/>
            </a:lvl1pPr>
          </a:lstStyle>
          <a:p>
            <a:r>
              <a:rPr lang="en-US"/>
              <a:t>Drag photo to placeholder or click on icon to place photo from file.</a:t>
            </a:r>
          </a:p>
        </p:txBody>
      </p:sp>
      <p:sp>
        <p:nvSpPr>
          <p:cNvPr id="24" name="Text Placeholder 12">
            <a:extLst>
              <a:ext uri="{FF2B5EF4-FFF2-40B4-BE49-F238E27FC236}">
                <a16:creationId xmlns:a16="http://schemas.microsoft.com/office/drawing/2014/main" id="{3DE9EC15-6DC7-6846-B173-CAE4228B5DB2}"/>
              </a:ext>
            </a:extLst>
          </p:cNvPr>
          <p:cNvSpPr>
            <a:spLocks noGrp="1"/>
          </p:cNvSpPr>
          <p:nvPr>
            <p:ph type="body" sz="quarter" idx="27"/>
          </p:nvPr>
        </p:nvSpPr>
        <p:spPr>
          <a:xfrm>
            <a:off x="9212846" y="3596482"/>
            <a:ext cx="2560320" cy="457200"/>
          </a:xfrm>
          <a:prstGeom prst="rect">
            <a:avLst/>
          </a:prstGeom>
        </p:spPr>
        <p:txBody>
          <a:bodyP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8D698B45-9A6E-DE4A-8222-D973B7A7D920}"/>
              </a:ext>
            </a:extLst>
          </p:cNvPr>
          <p:cNvSpPr>
            <a:spLocks noGrp="1"/>
          </p:cNvSpPr>
          <p:nvPr>
            <p:ph type="body" sz="quarter" idx="28"/>
          </p:nvPr>
        </p:nvSpPr>
        <p:spPr>
          <a:xfrm>
            <a:off x="9212846" y="4192570"/>
            <a:ext cx="2560320" cy="1371600"/>
          </a:xfrm>
          <a:prstGeom prst="rect">
            <a:avLst/>
          </a:prstGeom>
        </p:spPr>
        <p:txBody>
          <a:bodyPr/>
          <a:lstStyle>
            <a:lvl1pPr marL="0" indent="0" algn="ctr">
              <a:buFontTx/>
              <a:buNone/>
              <a:defRPr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398E721-2065-8640-9E19-F292A2EEF689}"/>
              </a:ext>
            </a:extLst>
          </p:cNvPr>
          <p:cNvSpPr>
            <a:spLocks noGrp="1"/>
          </p:cNvSpPr>
          <p:nvPr>
            <p:ph type="ftr" sz="quarter" idx="11"/>
          </p:nvPr>
        </p:nvSpPr>
        <p:spPr/>
        <p:txBody>
          <a:bodyPr/>
          <a:lstStyle/>
          <a:p>
            <a:r>
              <a:rPr lang="en-US"/>
              <a:t>© 2021 THE MITRE CORPORATION. ALL RIGHTS RESERVED. FOR INTERNAL USE ONLY.</a:t>
            </a:r>
          </a:p>
        </p:txBody>
      </p:sp>
      <p:pic>
        <p:nvPicPr>
          <p:cNvPr id="31" name="Picture 30">
            <a:extLst>
              <a:ext uri="{FF2B5EF4-FFF2-40B4-BE49-F238E27FC236}">
                <a16:creationId xmlns:a16="http://schemas.microsoft.com/office/drawing/2014/main" id="{3F410A52-5756-C447-844C-FC83DE77298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153672463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69:1W_Media">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5684" y="1294104"/>
            <a:ext cx="11342734"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Media Placeholder 8">
            <a:extLst>
              <a:ext uri="{FF2B5EF4-FFF2-40B4-BE49-F238E27FC236}">
                <a16:creationId xmlns:a16="http://schemas.microsoft.com/office/drawing/2014/main" id="{D1145C70-EC3D-9545-85F7-85A6E0F5C2A9}"/>
              </a:ext>
            </a:extLst>
          </p:cNvPr>
          <p:cNvSpPr>
            <a:spLocks noGrp="1"/>
          </p:cNvSpPr>
          <p:nvPr>
            <p:ph type="media" sz="quarter" idx="14" hasCustomPrompt="1"/>
          </p:nvPr>
        </p:nvSpPr>
        <p:spPr>
          <a:xfrm>
            <a:off x="419100" y="2001282"/>
            <a:ext cx="11359318" cy="4140200"/>
          </a:xfrm>
          <a:prstGeom prst="rect">
            <a:avLst/>
          </a:prstGeom>
          <a:solidFill>
            <a:schemeClr val="bg1">
              <a:lumMod val="95000"/>
            </a:schemeClr>
          </a:solidFill>
        </p:spPr>
        <p:txBody>
          <a:bodyPr anchor="ctr">
            <a:normAutofit/>
          </a:bodyPr>
          <a:lstStyle>
            <a:lvl1pPr marL="0" indent="0" algn="ctr">
              <a:buFontTx/>
              <a:buNone/>
              <a:defRPr sz="1600"/>
            </a:lvl1pPr>
          </a:lstStyle>
          <a:p>
            <a:r>
              <a:rPr lang="en-US"/>
              <a:t>Click to add media </a:t>
            </a:r>
          </a:p>
        </p:txBody>
      </p:sp>
      <p:sp>
        <p:nvSpPr>
          <p:cNvPr id="4" name="Footer Placeholder 3">
            <a:extLst>
              <a:ext uri="{FF2B5EF4-FFF2-40B4-BE49-F238E27FC236}">
                <a16:creationId xmlns:a16="http://schemas.microsoft.com/office/drawing/2014/main" id="{C1FC07AC-D491-464A-B738-B75BEA97BB12}"/>
              </a:ext>
            </a:extLst>
          </p:cNvPr>
          <p:cNvSpPr>
            <a:spLocks noGrp="1"/>
          </p:cNvSpPr>
          <p:nvPr>
            <p:ph type="ftr" sz="quarter" idx="11"/>
          </p:nvPr>
        </p:nvSpPr>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A40C0CD2-BB70-824E-9FA4-B389A4299D0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330228594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69:1W_Char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34050" y="1308537"/>
            <a:ext cx="11338560" cy="493713"/>
          </a:xfrm>
          <a:prstGeom prst="rect">
            <a:avLst/>
          </a:prstGeo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8" name="Chart Placeholder 7">
            <a:extLst>
              <a:ext uri="{FF2B5EF4-FFF2-40B4-BE49-F238E27FC236}">
                <a16:creationId xmlns:a16="http://schemas.microsoft.com/office/drawing/2014/main" id="{AAAFC919-850D-0B4E-93A5-D28496D8B768}"/>
              </a:ext>
            </a:extLst>
          </p:cNvPr>
          <p:cNvSpPr>
            <a:spLocks noGrp="1"/>
          </p:cNvSpPr>
          <p:nvPr>
            <p:ph type="chart" sz="quarter" idx="14" hasCustomPrompt="1"/>
          </p:nvPr>
        </p:nvSpPr>
        <p:spPr>
          <a:xfrm>
            <a:off x="419100" y="1990993"/>
            <a:ext cx="11359318" cy="4178032"/>
          </a:xfrm>
          <a:prstGeom prst="rect">
            <a:avLst/>
          </a:prstGeom>
          <a:solidFill>
            <a:schemeClr val="bg1">
              <a:lumMod val="95000"/>
            </a:schemeClr>
          </a:solidFill>
        </p:spPr>
        <p:txBody>
          <a:bodyPr anchor="ctr">
            <a:normAutofit/>
          </a:bodyPr>
          <a:lstStyle>
            <a:lvl1pPr marL="0" indent="0" algn="ctr">
              <a:buFontTx/>
              <a:buNone/>
              <a:defRPr sz="1800"/>
            </a:lvl1pPr>
          </a:lstStyle>
          <a:p>
            <a:r>
              <a:rPr lang="en-US"/>
              <a:t>Click to add chart</a:t>
            </a:r>
          </a:p>
        </p:txBody>
      </p:sp>
      <p:sp>
        <p:nvSpPr>
          <p:cNvPr id="4" name="Footer Placeholder 3">
            <a:extLst>
              <a:ext uri="{FF2B5EF4-FFF2-40B4-BE49-F238E27FC236}">
                <a16:creationId xmlns:a16="http://schemas.microsoft.com/office/drawing/2014/main" id="{C1FC07AC-D491-464A-B738-B75BEA97BB12}"/>
              </a:ext>
            </a:extLst>
          </p:cNvPr>
          <p:cNvSpPr>
            <a:spLocks noGrp="1"/>
          </p:cNvSpPr>
          <p:nvPr>
            <p:ph type="ftr" sz="quarter" idx="11"/>
          </p:nvPr>
        </p:nvSpPr>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4970A02B-78A2-6A44-AA18-A3AB9C54CF1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126821575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69:1W_Content-side-char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77710AE4-82D4-9044-8C2F-7615E482140D}"/>
              </a:ext>
            </a:extLst>
          </p:cNvPr>
          <p:cNvSpPr>
            <a:spLocks noGrp="1"/>
          </p:cNvSpPr>
          <p:nvPr>
            <p:ph type="chart" sz="quarter" idx="16" hasCustomPrompt="1"/>
          </p:nvPr>
        </p:nvSpPr>
        <p:spPr>
          <a:xfrm>
            <a:off x="6151353" y="381000"/>
            <a:ext cx="5600700" cy="5778500"/>
          </a:xfrm>
          <a:prstGeom prst="rect">
            <a:avLst/>
          </a:prstGeom>
          <a:solidFill>
            <a:schemeClr val="bg1">
              <a:lumMod val="95000"/>
            </a:schemeClr>
          </a:solidFill>
        </p:spPr>
        <p:txBody>
          <a:bodyPr>
            <a:normAutofit/>
          </a:bodyPr>
          <a:lstStyle>
            <a:lvl1pPr marL="0" indent="0">
              <a:buFontTx/>
              <a:buNone/>
              <a:defRPr sz="1600"/>
            </a:lvl1pPr>
          </a:lstStyle>
          <a:p>
            <a:r>
              <a:rPr lang="en-US"/>
              <a:t>Click to add chart</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2113893" y="6413826"/>
            <a:ext cx="8040413" cy="365125"/>
          </a:xfrm>
        </p:spPr>
        <p:txBody>
          <a:bodyPr/>
          <a:lstStyle/>
          <a:p>
            <a:r>
              <a:rPr lang="en-US"/>
              <a:t>© 2021 THE MITRE CORPORATION. ALL RIGHTS RESERVED. FOR INTERNAL USE ONLY.</a:t>
            </a:r>
          </a:p>
        </p:txBody>
      </p:sp>
      <p:pic>
        <p:nvPicPr>
          <p:cNvPr id="17" name="Picture 16">
            <a:extLst>
              <a:ext uri="{FF2B5EF4-FFF2-40B4-BE49-F238E27FC236}">
                <a16:creationId xmlns:a16="http://schemas.microsoft.com/office/drawing/2014/main" id="{48CD042B-5544-E449-B0FE-FF0BDAD1401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307109666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69:1W_Content-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2773CADB-1764-FA46-8171-2AD153ECA201}"/>
              </a:ext>
            </a:extLst>
          </p:cNvPr>
          <p:cNvSpPr>
            <a:spLocks noGrp="1"/>
          </p:cNvSpPr>
          <p:nvPr>
            <p:ph type="pic" sz="quarter" idx="13" hasCustomPrompt="1"/>
          </p:nvPr>
        </p:nvSpPr>
        <p:spPr>
          <a:xfrm>
            <a:off x="6134100" y="0"/>
            <a:ext cx="6057900" cy="6858000"/>
          </a:xfrm>
          <a:prstGeom prst="rect">
            <a:avLst/>
          </a:prstGeom>
          <a:solidFill>
            <a:schemeClr val="bg1">
              <a:lumMod val="95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413826"/>
            <a:ext cx="4474733" cy="365125"/>
          </a:xfrm>
        </p:spPr>
        <p:txBody>
          <a:bodyPr/>
          <a:lstStyle>
            <a:lvl1pPr algn="l">
              <a:defRPr/>
            </a:lvl1pPr>
          </a:lstStyle>
          <a:p>
            <a:pPr algn="l"/>
            <a:r>
              <a:rPr lang="en-US"/>
              <a:t>© 2021 THE MITRE CORPORATION. ALL RIGHTS RESERVED. FOR INTERNAL USE ONLY.</a:t>
            </a:r>
          </a:p>
        </p:txBody>
      </p:sp>
      <p:pic>
        <p:nvPicPr>
          <p:cNvPr id="18" name="Picture 17">
            <a:extLst>
              <a:ext uri="{FF2B5EF4-FFF2-40B4-BE49-F238E27FC236}">
                <a16:creationId xmlns:a16="http://schemas.microsoft.com/office/drawing/2014/main" id="{259025DA-6C85-6541-B4E2-78BF43662B9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269842110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69:1W-Content-blank-half">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380999"/>
            <a:ext cx="5486400" cy="914401"/>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469855"/>
            <a:ext cx="5486400" cy="1112837"/>
          </a:xfrm>
          <a:prstGeom prst="rect">
            <a:avLst/>
          </a:prstGeom>
        </p:spPr>
        <p:txBody>
          <a:bodyPr/>
          <a:lstStyle>
            <a:lvl1pPr marL="0" indent="0">
              <a:buFontTx/>
              <a:buNone/>
              <a:defRPr b="1" i="0" baseline="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19100" y="2726228"/>
            <a:ext cx="5486400" cy="3433272"/>
          </a:xfrm>
          <a:prstGeom prst="rect">
            <a:avLst/>
          </a:prstGeom>
        </p:spPr>
        <p:txBody>
          <a:bodyPr/>
          <a:lstStyle>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30767" y="6413826"/>
            <a:ext cx="4474733" cy="365125"/>
          </a:xfrm>
        </p:spPr>
        <p:txBody>
          <a:bodyPr/>
          <a:lstStyle>
            <a:lvl1pPr algn="l">
              <a:defRPr/>
            </a:lvl1pPr>
          </a:lstStyle>
          <a:p>
            <a:pPr algn="l"/>
            <a:r>
              <a:rPr lang="en-US"/>
              <a:t>© 2021 THE MITRE CORPORATION. ALL RIGHTS RESERVED. FOR INTERNAL USE ONLY.</a:t>
            </a:r>
          </a:p>
        </p:txBody>
      </p:sp>
      <p:pic>
        <p:nvPicPr>
          <p:cNvPr id="17" name="Picture 16">
            <a:extLst>
              <a:ext uri="{FF2B5EF4-FFF2-40B4-BE49-F238E27FC236}">
                <a16:creationId xmlns:a16="http://schemas.microsoft.com/office/drawing/2014/main" id="{6594B232-05A8-0348-B243-D84FBFE1198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37782457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69:1W_Content-Vertical-Timelin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19100" y="409086"/>
            <a:ext cx="11330606" cy="731520"/>
          </a:xfrm>
        </p:spPr>
        <p:txBody>
          <a:bodyPr anchor="t"/>
          <a:lstStyle>
            <a:lvl1pPr>
              <a:defRPr sz="3200"/>
            </a:lvl1pPr>
          </a:lstStyle>
          <a:p>
            <a:r>
              <a:rPr lang="en-US"/>
              <a:t>Click to edit Master title style</a:t>
            </a:r>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19100" y="1312433"/>
            <a:ext cx="5256213" cy="605056"/>
          </a:xfrm>
          <a:prstGeom prst="rect">
            <a:avLst/>
          </a:prstGeom>
        </p:spPr>
        <p:txBody>
          <a:bodyPr/>
          <a:lstStyle>
            <a:lvl1pPr marL="0" indent="0">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8" name="Text Placeholder 11">
            <a:extLst>
              <a:ext uri="{FF2B5EF4-FFF2-40B4-BE49-F238E27FC236}">
                <a16:creationId xmlns:a16="http://schemas.microsoft.com/office/drawing/2014/main" id="{DC3450F3-D895-D84E-A771-DB74374443A0}"/>
              </a:ext>
            </a:extLst>
          </p:cNvPr>
          <p:cNvSpPr>
            <a:spLocks noGrp="1"/>
          </p:cNvSpPr>
          <p:nvPr>
            <p:ph type="body" sz="quarter" idx="15"/>
          </p:nvPr>
        </p:nvSpPr>
        <p:spPr>
          <a:xfrm>
            <a:off x="419100" y="2129887"/>
            <a:ext cx="5256213" cy="4029613"/>
          </a:xfrm>
          <a:prstGeom prst="rect">
            <a:avLst/>
          </a:prstGeom>
        </p:spPr>
        <p:txBody>
          <a:bodyPr/>
          <a:lstStyle>
            <a:lvl1pPr>
              <a:buFontTx/>
              <a:buNone/>
              <a:defRPr b="0"/>
            </a:lvl1pPr>
            <a:lvl3pPr>
              <a:defRPr sz="2000"/>
            </a:lvl3pPr>
            <a:lvl4pPr>
              <a:defRPr sz="1800"/>
            </a:lvl4pPr>
            <a:lvl5pPr>
              <a:defRPr sz="1600"/>
            </a:lvl5pPr>
          </a:lstStyle>
          <a:p>
            <a:pPr lvl="0"/>
            <a:r>
              <a:rPr lang="en-US"/>
              <a:t>Click to edit Master text styles</a:t>
            </a:r>
          </a:p>
          <a:p>
            <a:pPr lvl="1"/>
            <a:r>
              <a:rPr lang="en-US"/>
              <a:t>Second level</a:t>
            </a:r>
          </a:p>
        </p:txBody>
      </p:sp>
      <p:sp>
        <p:nvSpPr>
          <p:cNvPr id="16" name="Text Placeholder 11">
            <a:extLst>
              <a:ext uri="{FF2B5EF4-FFF2-40B4-BE49-F238E27FC236}">
                <a16:creationId xmlns:a16="http://schemas.microsoft.com/office/drawing/2014/main" id="{8AD0C741-0B71-8646-86A6-3BD02C1D6044}"/>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0" i="0">
                <a:solidFill>
                  <a:schemeClr val="tx1"/>
                </a:solidFill>
                <a:latin typeface="+mn-lt"/>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9" name="Text Placeholder 11">
            <a:extLst>
              <a:ext uri="{FF2B5EF4-FFF2-40B4-BE49-F238E27FC236}">
                <a16:creationId xmlns:a16="http://schemas.microsoft.com/office/drawing/2014/main" id="{216A9945-1253-AF44-A6F2-A1C81096C582}"/>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5" name="Text Placeholder 11">
            <a:extLst>
              <a:ext uri="{FF2B5EF4-FFF2-40B4-BE49-F238E27FC236}">
                <a16:creationId xmlns:a16="http://schemas.microsoft.com/office/drawing/2014/main" id="{0BF29CF1-E304-C540-8545-DD22C8709B0A}"/>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7" name="Text Placeholder 11">
            <a:extLst>
              <a:ext uri="{FF2B5EF4-FFF2-40B4-BE49-F238E27FC236}">
                <a16:creationId xmlns:a16="http://schemas.microsoft.com/office/drawing/2014/main" id="{80618315-034D-AD42-8958-25F26E9DA6DA}"/>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21" name="Text Placeholder 11">
            <a:extLst>
              <a:ext uri="{FF2B5EF4-FFF2-40B4-BE49-F238E27FC236}">
                <a16:creationId xmlns:a16="http://schemas.microsoft.com/office/drawing/2014/main" id="{B724B64B-F009-A641-AE83-E5BA1F276095}"/>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2" name="Text Placeholder 11">
            <a:extLst>
              <a:ext uri="{FF2B5EF4-FFF2-40B4-BE49-F238E27FC236}">
                <a16:creationId xmlns:a16="http://schemas.microsoft.com/office/drawing/2014/main" id="{3ECAFD27-E0FF-5F45-B679-3AF710C26357}"/>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3" name="Text Placeholder 11">
            <a:extLst>
              <a:ext uri="{FF2B5EF4-FFF2-40B4-BE49-F238E27FC236}">
                <a16:creationId xmlns:a16="http://schemas.microsoft.com/office/drawing/2014/main" id="{53A899CC-FFE0-BB41-BBB5-47FF3919102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1" name="Text Placeholder 11">
            <a:extLst>
              <a:ext uri="{FF2B5EF4-FFF2-40B4-BE49-F238E27FC236}">
                <a16:creationId xmlns:a16="http://schemas.microsoft.com/office/drawing/2014/main" id="{B7AF339E-A1B6-C242-AEEC-F62553FE839E}"/>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4" name="Content Placeholder 12">
            <a:extLst>
              <a:ext uri="{FF2B5EF4-FFF2-40B4-BE49-F238E27FC236}">
                <a16:creationId xmlns:a16="http://schemas.microsoft.com/office/drawing/2014/main" id="{9033D03A-B060-DE4C-A415-6803C8C06EC8}"/>
              </a:ext>
              <a:ext uri="{C183D7F6-B498-43B3-948B-1728B52AA6E4}">
                <adec:decorative xmlns:adec="http://schemas.microsoft.com/office/drawing/2017/decorative" val="1"/>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4CBED77F-7C2C-A34E-9E7E-E5FB584B72D3}"/>
              </a:ext>
              <a:ext uri="{C183D7F6-B498-43B3-948B-1728B52AA6E4}">
                <adec:decorative xmlns:adec="http://schemas.microsoft.com/office/drawing/2017/decorative" val="1"/>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Content Placeholder 12">
            <a:extLst>
              <a:ext uri="{FF2B5EF4-FFF2-40B4-BE49-F238E27FC236}">
                <a16:creationId xmlns:a16="http://schemas.microsoft.com/office/drawing/2014/main" id="{5071E345-32EA-CE4B-9CB7-C93B698D19CF}"/>
              </a:ext>
              <a:ext uri="{C183D7F6-B498-43B3-948B-1728B52AA6E4}">
                <adec:decorative xmlns:adec="http://schemas.microsoft.com/office/drawing/2017/decorative" val="1"/>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5122D9DB-E36F-F54C-8558-005493C74C5D}"/>
              </a:ext>
              <a:ext uri="{C183D7F6-B498-43B3-948B-1728B52AA6E4}">
                <adec:decorative xmlns:adec="http://schemas.microsoft.com/office/drawing/2017/decorative" val="1"/>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cxnSp>
        <p:nvCxnSpPr>
          <p:cNvPr id="13" name="Straight Connector 12">
            <a:extLst>
              <a:ext uri="{FF2B5EF4-FFF2-40B4-BE49-F238E27FC236}">
                <a16:creationId xmlns:a16="http://schemas.microsoft.com/office/drawing/2014/main" id="{91C6D03B-D4DC-804A-B481-352B0A84F629}"/>
              </a:ext>
              <a:ext uri="{C183D7F6-B498-43B3-948B-1728B52AA6E4}">
                <adec:decorative xmlns:adec="http://schemas.microsoft.com/office/drawing/2017/decorative" val="1"/>
              </a:ext>
            </a:extLst>
          </p:cNvPr>
          <p:cNvCxnSpPr/>
          <p:nvPr userDrawn="1"/>
        </p:nvCxnSpPr>
        <p:spPr>
          <a:xfrm flipH="1">
            <a:off x="8500772" y="1334807"/>
            <a:ext cx="15740"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4495FB50-ED60-314A-80A9-1C71FE15A0F7}"/>
              </a:ext>
              <a:ext uri="{C183D7F6-B498-43B3-948B-1728B52AA6E4}">
                <adec:decorative xmlns:adec="http://schemas.microsoft.com/office/drawing/2017/decorative" val="1"/>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2976486-0697-9E4B-BB26-22C04AD8CD4A}"/>
              </a:ext>
              <a:ext uri="{C183D7F6-B498-43B3-948B-1728B52AA6E4}">
                <adec:decorative xmlns:adec="http://schemas.microsoft.com/office/drawing/2017/decorative" val="1"/>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10B5502-F77E-5C4C-9747-06A18D542FEA}"/>
              </a:ext>
              <a:ext uri="{C183D7F6-B498-43B3-948B-1728B52AA6E4}">
                <adec:decorative xmlns:adec="http://schemas.microsoft.com/office/drawing/2017/decorative" val="1"/>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095D559-7174-EF4C-AB09-5A626E09B329}"/>
              </a:ext>
              <a:ext uri="{C183D7F6-B498-43B3-948B-1728B52AA6E4}">
                <adec:decorative xmlns:adec="http://schemas.microsoft.com/office/drawing/2017/decorative" val="1"/>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2084832" y="6400800"/>
            <a:ext cx="8123234" cy="365125"/>
          </a:xfrm>
        </p:spPr>
        <p:txBody>
          <a:bodyPr/>
          <a:lstStyle/>
          <a:p>
            <a:r>
              <a:rPr lang="en-US"/>
              <a:t>© 2021 THE MITRE CORPORATION. ALL RIGHTS RESERVED. FOR INTERNAL USE ONLY.</a:t>
            </a:r>
          </a:p>
        </p:txBody>
      </p:sp>
      <p:pic>
        <p:nvPicPr>
          <p:cNvPr id="35" name="Picture 34">
            <a:extLst>
              <a:ext uri="{FF2B5EF4-FFF2-40B4-BE49-F238E27FC236}">
                <a16:creationId xmlns:a16="http://schemas.microsoft.com/office/drawing/2014/main" id="{EC55CCAC-524F-3A4A-AA41-7117A3E78FD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254234326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69:1W_Timeline-Horizontal">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B688AD-A397-E941-BE24-A56C3769EC68}"/>
              </a:ext>
            </a:extLst>
          </p:cNvPr>
          <p:cNvSpPr>
            <a:spLocks noGrp="1"/>
          </p:cNvSpPr>
          <p:nvPr>
            <p:ph type="sldNum" sz="quarter" idx="11"/>
          </p:nvPr>
        </p:nvSpPr>
        <p:spPr/>
        <p:txBody>
          <a:bodyPr/>
          <a:lstStyle/>
          <a:p>
            <a:fld id="{BECF63ED-5365-0347-943C-46237B9951C9}" type="slidenum">
              <a:rPr lang="en-US" smtClean="0"/>
              <a:pPr/>
              <a:t>‹#›</a:t>
            </a:fld>
            <a:endParaRPr lang="en-US"/>
          </a:p>
        </p:txBody>
      </p:sp>
      <p:sp>
        <p:nvSpPr>
          <p:cNvPr id="2" name="Title 1">
            <a:extLst>
              <a:ext uri="{FF2B5EF4-FFF2-40B4-BE49-F238E27FC236}">
                <a16:creationId xmlns:a16="http://schemas.microsoft.com/office/drawing/2014/main" id="{0DA1248C-7835-6B42-A738-F68F2B712FBF}"/>
              </a:ext>
            </a:extLst>
          </p:cNvPr>
          <p:cNvSpPr>
            <a:spLocks noGrp="1"/>
          </p:cNvSpPr>
          <p:nvPr>
            <p:ph type="title"/>
          </p:nvPr>
        </p:nvSpPr>
        <p:spPr/>
        <p:txBody>
          <a:bodyPr/>
          <a:lstStyle/>
          <a:p>
            <a:r>
              <a:rPr lang="en-US"/>
              <a:t>Click to edit Master title style</a:t>
            </a:r>
          </a:p>
        </p:txBody>
      </p:sp>
      <p:cxnSp>
        <p:nvCxnSpPr>
          <p:cNvPr id="5" name="Straight Connector 4">
            <a:extLst>
              <a:ext uri="{FF2B5EF4-FFF2-40B4-BE49-F238E27FC236}">
                <a16:creationId xmlns:a16="http://schemas.microsoft.com/office/drawing/2014/main" id="{64E5A6FA-A8AB-3142-97AC-D6CFD989F409}"/>
              </a:ext>
              <a:ext uri="{C183D7F6-B498-43B3-948B-1728B52AA6E4}">
                <adec:decorative xmlns:adec="http://schemas.microsoft.com/office/drawing/2017/decorative" val="1"/>
              </a:ext>
            </a:extLst>
          </p:cNvPr>
          <p:cNvCxnSpPr/>
          <p:nvPr userDrawn="1"/>
        </p:nvCxnSpPr>
        <p:spPr>
          <a:xfrm>
            <a:off x="-51955" y="3580648"/>
            <a:ext cx="12297875"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11">
            <a:extLst>
              <a:ext uri="{FF2B5EF4-FFF2-40B4-BE49-F238E27FC236}">
                <a16:creationId xmlns:a16="http://schemas.microsoft.com/office/drawing/2014/main" id="{92ADF57F-1208-044C-B19D-B266338645D3}"/>
              </a:ext>
            </a:extLst>
          </p:cNvPr>
          <p:cNvSpPr>
            <a:spLocks noGrp="1"/>
          </p:cNvSpPr>
          <p:nvPr>
            <p:ph type="body" sz="quarter" idx="29" hasCustomPrompt="1"/>
          </p:nvPr>
        </p:nvSpPr>
        <p:spPr>
          <a:xfrm>
            <a:off x="932867" y="3706344"/>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12" name="Picture Placeholder 8">
            <a:extLst>
              <a:ext uri="{FF2B5EF4-FFF2-40B4-BE49-F238E27FC236}">
                <a16:creationId xmlns:a16="http://schemas.microsoft.com/office/drawing/2014/main" id="{613703FA-2A85-034F-8C26-851171AF1D6B}"/>
              </a:ext>
            </a:extLst>
          </p:cNvPr>
          <p:cNvSpPr>
            <a:spLocks noGrp="1"/>
          </p:cNvSpPr>
          <p:nvPr>
            <p:ph type="pic" sz="quarter" idx="13" hasCustomPrompt="1"/>
          </p:nvPr>
        </p:nvSpPr>
        <p:spPr>
          <a:xfrm>
            <a:off x="473157" y="1327170"/>
            <a:ext cx="3672840" cy="1919124"/>
          </a:xfrm>
          <a:prstGeom prst="rect">
            <a:avLst/>
          </a:prstGeom>
          <a:solidFill>
            <a:schemeClr val="bg1">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8" name="Text Placeholder 11">
            <a:extLst>
              <a:ext uri="{FF2B5EF4-FFF2-40B4-BE49-F238E27FC236}">
                <a16:creationId xmlns:a16="http://schemas.microsoft.com/office/drawing/2014/main" id="{A9098E85-ED64-264B-8931-0D0142B0B504}"/>
              </a:ext>
            </a:extLst>
          </p:cNvPr>
          <p:cNvSpPr>
            <a:spLocks noGrp="1"/>
          </p:cNvSpPr>
          <p:nvPr>
            <p:ph type="body" sz="quarter" idx="18" hasCustomPrompt="1"/>
          </p:nvPr>
        </p:nvSpPr>
        <p:spPr>
          <a:xfrm>
            <a:off x="2883148" y="5131124"/>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6" name="Text Placeholder 11">
            <a:extLst>
              <a:ext uri="{FF2B5EF4-FFF2-40B4-BE49-F238E27FC236}">
                <a16:creationId xmlns:a16="http://schemas.microsoft.com/office/drawing/2014/main" id="{651AAE91-4722-A040-8BDA-0984681D447C}"/>
              </a:ext>
            </a:extLst>
          </p:cNvPr>
          <p:cNvSpPr>
            <a:spLocks noGrp="1"/>
          </p:cNvSpPr>
          <p:nvPr>
            <p:ph type="body" sz="quarter" idx="16" hasCustomPrompt="1"/>
          </p:nvPr>
        </p:nvSpPr>
        <p:spPr>
          <a:xfrm>
            <a:off x="4924539" y="1340818"/>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15" name="Text Placeholder 11">
            <a:extLst>
              <a:ext uri="{FF2B5EF4-FFF2-40B4-BE49-F238E27FC236}">
                <a16:creationId xmlns:a16="http://schemas.microsoft.com/office/drawing/2014/main" id="{0F791A76-5B42-964B-AB28-1AC62FFAAE25}"/>
              </a:ext>
            </a:extLst>
          </p:cNvPr>
          <p:cNvSpPr>
            <a:spLocks noGrp="1"/>
          </p:cNvSpPr>
          <p:nvPr>
            <p:ph type="body" sz="quarter" idx="47" hasCustomPrompt="1"/>
          </p:nvPr>
        </p:nvSpPr>
        <p:spPr>
          <a:xfrm>
            <a:off x="5371994" y="4140630"/>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11" name="Text Placeholder 11">
            <a:extLst>
              <a:ext uri="{FF2B5EF4-FFF2-40B4-BE49-F238E27FC236}">
                <a16:creationId xmlns:a16="http://schemas.microsoft.com/office/drawing/2014/main" id="{9D298AB1-BBC7-3944-815D-5D59C8AB02A2}"/>
              </a:ext>
            </a:extLst>
          </p:cNvPr>
          <p:cNvSpPr>
            <a:spLocks noGrp="1"/>
          </p:cNvSpPr>
          <p:nvPr>
            <p:ph type="body" sz="quarter" idx="30" hasCustomPrompt="1"/>
          </p:nvPr>
        </p:nvSpPr>
        <p:spPr>
          <a:xfrm>
            <a:off x="6985343" y="3721509"/>
            <a:ext cx="1035470" cy="295904"/>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2020</a:t>
            </a:r>
          </a:p>
        </p:txBody>
      </p:sp>
      <p:sp>
        <p:nvSpPr>
          <p:cNvPr id="14" name="Picture Placeholder 8">
            <a:extLst>
              <a:ext uri="{FF2B5EF4-FFF2-40B4-BE49-F238E27FC236}">
                <a16:creationId xmlns:a16="http://schemas.microsoft.com/office/drawing/2014/main" id="{6B74574A-7476-B746-BA18-CCEF19CC6E17}"/>
              </a:ext>
            </a:extLst>
          </p:cNvPr>
          <p:cNvSpPr>
            <a:spLocks noGrp="1"/>
          </p:cNvSpPr>
          <p:nvPr>
            <p:ph type="pic" sz="quarter" idx="32" hasCustomPrompt="1"/>
          </p:nvPr>
        </p:nvSpPr>
        <p:spPr>
          <a:xfrm>
            <a:off x="6849773" y="2317488"/>
            <a:ext cx="1189328" cy="991352"/>
          </a:xfrm>
          <a:prstGeom prst="rect">
            <a:avLst/>
          </a:prstGeom>
          <a:solidFill>
            <a:schemeClr val="bg1">
              <a:lumMod val="95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a:t>Drag photo to placeholder or click on icon to place file from file.</a:t>
            </a:r>
          </a:p>
        </p:txBody>
      </p:sp>
      <p:sp>
        <p:nvSpPr>
          <p:cNvPr id="7" name="Text Placeholder 11">
            <a:extLst>
              <a:ext uri="{FF2B5EF4-FFF2-40B4-BE49-F238E27FC236}">
                <a16:creationId xmlns:a16="http://schemas.microsoft.com/office/drawing/2014/main" id="{CD3AC448-782E-EF43-BBBC-6621AF1E9E8A}"/>
              </a:ext>
            </a:extLst>
          </p:cNvPr>
          <p:cNvSpPr>
            <a:spLocks noGrp="1"/>
          </p:cNvSpPr>
          <p:nvPr>
            <p:ph type="body" sz="quarter" idx="17" hasCustomPrompt="1"/>
          </p:nvPr>
        </p:nvSpPr>
        <p:spPr>
          <a:xfrm>
            <a:off x="8207135" y="2314202"/>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13" name="Picture Placeholder 8">
            <a:extLst>
              <a:ext uri="{FF2B5EF4-FFF2-40B4-BE49-F238E27FC236}">
                <a16:creationId xmlns:a16="http://schemas.microsoft.com/office/drawing/2014/main" id="{FA0FCEBC-2816-B543-8E1F-ACE2DF77D42D}"/>
              </a:ext>
            </a:extLst>
          </p:cNvPr>
          <p:cNvSpPr>
            <a:spLocks noGrp="1"/>
          </p:cNvSpPr>
          <p:nvPr>
            <p:ph type="pic" sz="quarter" idx="31" hasCustomPrompt="1"/>
          </p:nvPr>
        </p:nvSpPr>
        <p:spPr>
          <a:xfrm>
            <a:off x="7772399" y="4233299"/>
            <a:ext cx="3624019" cy="1920240"/>
          </a:xfrm>
          <a:prstGeom prst="rect">
            <a:avLst/>
          </a:prstGeom>
          <a:solidFill>
            <a:schemeClr val="bg1">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1" name="Text Placeholder 20">
            <a:extLst>
              <a:ext uri="{FF2B5EF4-FFF2-40B4-BE49-F238E27FC236}">
                <a16:creationId xmlns:a16="http://schemas.microsoft.com/office/drawing/2014/main" id="{2E2634A4-E6B7-3240-B374-D1B173C7ED26}"/>
              </a:ext>
              <a:ext uri="{C183D7F6-B498-43B3-948B-1728B52AA6E4}">
                <adec:decorative xmlns:adec="http://schemas.microsoft.com/office/drawing/2017/decorative" val="1"/>
              </a:ext>
            </a:extLst>
          </p:cNvPr>
          <p:cNvSpPr>
            <a:spLocks noGrp="1"/>
          </p:cNvSpPr>
          <p:nvPr>
            <p:ph type="body" sz="quarter" idx="46" hasCustomPrompt="1"/>
          </p:nvPr>
        </p:nvSpPr>
        <p:spPr>
          <a:xfrm>
            <a:off x="5242318" y="3494598"/>
            <a:ext cx="148090" cy="150176"/>
          </a:xfrm>
          <a:prstGeom prst="ellipse">
            <a:avLst/>
          </a:prstGeom>
          <a:solidFill>
            <a:schemeClr val="accent3"/>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22" name="Text Placeholder 20">
            <a:extLst>
              <a:ext uri="{FF2B5EF4-FFF2-40B4-BE49-F238E27FC236}">
                <a16:creationId xmlns:a16="http://schemas.microsoft.com/office/drawing/2014/main" id="{984ECAAF-CB6E-134E-96D6-491218268A1C}"/>
              </a:ext>
              <a:ext uri="{C183D7F6-B498-43B3-948B-1728B52AA6E4}">
                <adec:decorative xmlns:adec="http://schemas.microsoft.com/office/drawing/2017/decorative" val="1"/>
              </a:ext>
            </a:extLst>
          </p:cNvPr>
          <p:cNvSpPr>
            <a:spLocks noGrp="1"/>
          </p:cNvSpPr>
          <p:nvPr>
            <p:ph type="body" sz="quarter" idx="49"/>
          </p:nvPr>
        </p:nvSpPr>
        <p:spPr>
          <a:xfrm>
            <a:off x="6749141" y="347525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20">
            <a:extLst>
              <a:ext uri="{FF2B5EF4-FFF2-40B4-BE49-F238E27FC236}">
                <a16:creationId xmlns:a16="http://schemas.microsoft.com/office/drawing/2014/main" id="{63800716-FD4F-414F-BD5C-76A9842C3102}"/>
              </a:ext>
              <a:ext uri="{C183D7F6-B498-43B3-948B-1728B52AA6E4}">
                <adec:decorative xmlns:adec="http://schemas.microsoft.com/office/drawing/2017/decorative" val="1"/>
              </a:ext>
            </a:extLst>
          </p:cNvPr>
          <p:cNvSpPr>
            <a:spLocks noGrp="1"/>
          </p:cNvSpPr>
          <p:nvPr>
            <p:ph type="body" sz="quarter" idx="50"/>
          </p:nvPr>
        </p:nvSpPr>
        <p:spPr>
          <a:xfrm>
            <a:off x="8666117" y="3466348"/>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6" name="Oval 15">
            <a:extLst>
              <a:ext uri="{FF2B5EF4-FFF2-40B4-BE49-F238E27FC236}">
                <a16:creationId xmlns:a16="http://schemas.microsoft.com/office/drawing/2014/main" id="{84E1E505-CF35-8544-9E79-7E5FAF95D8FD}"/>
              </a:ext>
              <a:ext uri="{C183D7F6-B498-43B3-948B-1728B52AA6E4}">
                <adec:decorative xmlns:adec="http://schemas.microsoft.com/office/drawing/2017/decorative" val="1"/>
              </a:ext>
            </a:extLst>
          </p:cNvPr>
          <p:cNvSpPr/>
          <p:nvPr userDrawn="1"/>
        </p:nvSpPr>
        <p:spPr>
          <a:xfrm>
            <a:off x="696997" y="346210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7F5BB42-1ED2-CC4B-879B-C924BA7DFFD2}"/>
              </a:ext>
              <a:ext uri="{C183D7F6-B498-43B3-948B-1728B52AA6E4}">
                <adec:decorative xmlns:adec="http://schemas.microsoft.com/office/drawing/2017/decorative" val="1"/>
              </a:ext>
            </a:extLst>
          </p:cNvPr>
          <p:cNvSpPr/>
          <p:nvPr userDrawn="1"/>
        </p:nvSpPr>
        <p:spPr>
          <a:xfrm>
            <a:off x="2647040" y="3466348"/>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0">
            <a:extLst>
              <a:ext uri="{FF2B5EF4-FFF2-40B4-BE49-F238E27FC236}">
                <a16:creationId xmlns:a16="http://schemas.microsoft.com/office/drawing/2014/main" id="{A6EF4567-C23A-9C40-BC57-74B6D961EC9B}"/>
              </a:ext>
              <a:ext uri="{C183D7F6-B498-43B3-948B-1728B52AA6E4}">
                <adec:decorative xmlns:adec="http://schemas.microsoft.com/office/drawing/2017/decorative" val="1"/>
              </a:ext>
            </a:extLst>
          </p:cNvPr>
          <p:cNvSpPr>
            <a:spLocks noGrp="1"/>
          </p:cNvSpPr>
          <p:nvPr>
            <p:ph type="body" sz="quarter" idx="24"/>
          </p:nvPr>
        </p:nvSpPr>
        <p:spPr>
          <a:xfrm>
            <a:off x="4735687" y="34641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Rectangle 17">
            <a:extLst>
              <a:ext uri="{FF2B5EF4-FFF2-40B4-BE49-F238E27FC236}">
                <a16:creationId xmlns:a16="http://schemas.microsoft.com/office/drawing/2014/main" id="{CB87FAB0-4575-6E4D-BA15-96C3808DF9F4}"/>
              </a:ext>
              <a:ext uri="{C183D7F6-B498-43B3-948B-1728B52AA6E4}">
                <adec:decorative xmlns:adec="http://schemas.microsoft.com/office/drawing/2017/decorative" val="1"/>
              </a:ext>
            </a:extLst>
          </p:cNvPr>
          <p:cNvSpPr/>
          <p:nvPr userDrawn="1"/>
        </p:nvSpPr>
        <p:spPr>
          <a:xfrm>
            <a:off x="2747520" y="3584746"/>
            <a:ext cx="9144"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C1CE38-2D34-E048-85EF-3EF09FA72F69}"/>
              </a:ext>
              <a:ext uri="{C183D7F6-B498-43B3-948B-1728B52AA6E4}">
                <adec:decorative xmlns:adec="http://schemas.microsoft.com/office/drawing/2017/decorative" val="1"/>
              </a:ext>
            </a:extLst>
          </p:cNvPr>
          <p:cNvSpPr/>
          <p:nvPr userDrawn="1"/>
        </p:nvSpPr>
        <p:spPr>
          <a:xfrm>
            <a:off x="805702" y="3247111"/>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47DE1-CF2E-A941-84DE-543F779CB98A}"/>
              </a:ext>
              <a:ext uri="{C183D7F6-B498-43B3-948B-1728B52AA6E4}">
                <adec:decorative xmlns:adec="http://schemas.microsoft.com/office/drawing/2017/decorative" val="1"/>
              </a:ext>
            </a:extLst>
          </p:cNvPr>
          <p:cNvSpPr/>
          <p:nvPr userDrawn="1"/>
        </p:nvSpPr>
        <p:spPr>
          <a:xfrm>
            <a:off x="8771202" y="3556687"/>
            <a:ext cx="9144"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58A7F0E-0639-934C-8DDC-0B1752AD9C52}"/>
              </a:ext>
              <a:ext uri="{C183D7F6-B498-43B3-948B-1728B52AA6E4}">
                <adec:decorative xmlns:adec="http://schemas.microsoft.com/office/drawing/2017/decorative" val="1"/>
              </a:ext>
            </a:extLst>
          </p:cNvPr>
          <p:cNvSpPr/>
          <p:nvPr userDrawn="1"/>
        </p:nvSpPr>
        <p:spPr>
          <a:xfrm>
            <a:off x="6865399" y="3320181"/>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2C4969-8164-E947-B2BA-B7E7433F9982}"/>
              </a:ext>
              <a:ext uri="{C183D7F6-B498-43B3-948B-1728B52AA6E4}">
                <adec:decorative xmlns:adec="http://schemas.microsoft.com/office/drawing/2017/decorative" val="1"/>
              </a:ext>
            </a:extLst>
          </p:cNvPr>
          <p:cNvSpPr/>
          <p:nvPr userDrawn="1"/>
        </p:nvSpPr>
        <p:spPr>
          <a:xfrm>
            <a:off x="4846984" y="1306664"/>
            <a:ext cx="9144"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5B10AA9-9A88-2D46-BEA6-48244852C50E}"/>
              </a:ext>
              <a:ext uri="{C183D7F6-B498-43B3-948B-1728B52AA6E4}">
                <adec:decorative xmlns:adec="http://schemas.microsoft.com/office/drawing/2017/decorative" val="1"/>
              </a:ext>
            </a:extLst>
          </p:cNvPr>
          <p:cNvSpPr/>
          <p:nvPr userDrawn="1"/>
        </p:nvSpPr>
        <p:spPr>
          <a:xfrm>
            <a:off x="5309023" y="3630666"/>
            <a:ext cx="9144"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E86185A2-F02F-6F42-8BF0-939801280DCF}"/>
              </a:ext>
            </a:extLst>
          </p:cNvPr>
          <p:cNvSpPr>
            <a:spLocks noGrp="1"/>
          </p:cNvSpPr>
          <p:nvPr>
            <p:ph type="ftr" sz="quarter" idx="10"/>
          </p:nvPr>
        </p:nvSpPr>
        <p:spPr/>
        <p:txBody>
          <a:bodyPr/>
          <a:lstStyle/>
          <a:p>
            <a:r>
              <a:rPr lang="en-US"/>
              <a:t>© 2021 THE MITRE CORPORATION. ALL RIGHTS RESERVED. FOR INTERNAL USE ONLY.</a:t>
            </a:r>
          </a:p>
        </p:txBody>
      </p:sp>
      <p:pic>
        <p:nvPicPr>
          <p:cNvPr id="34" name="Picture 33">
            <a:extLst>
              <a:ext uri="{FF2B5EF4-FFF2-40B4-BE49-F238E27FC236}">
                <a16:creationId xmlns:a16="http://schemas.microsoft.com/office/drawing/2014/main" id="{7430640B-1A2B-9D4F-BF88-17333AF1DBF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1364361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meline Vertical_Short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dirty="0"/>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sp>
        <p:nvSpPr>
          <p:cNvPr id="8" name="Text Placeholder 11">
            <a:extLst>
              <a:ext uri="{FF2B5EF4-FFF2-40B4-BE49-F238E27FC236}">
                <a16:creationId xmlns:a16="http://schemas.microsoft.com/office/drawing/2014/main" id="{9125CEAE-46DF-4E6D-921A-AF933B23C1F7}"/>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9" name="Text Placeholder 11">
            <a:extLst>
              <a:ext uri="{FF2B5EF4-FFF2-40B4-BE49-F238E27FC236}">
                <a16:creationId xmlns:a16="http://schemas.microsoft.com/office/drawing/2014/main" id="{9C792F7B-CD10-4B0F-AAFB-1115CA012B04}"/>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0" name="Straight Connector 9">
            <a:extLst>
              <a:ext uri="{FF2B5EF4-FFF2-40B4-BE49-F238E27FC236}">
                <a16:creationId xmlns:a16="http://schemas.microsoft.com/office/drawing/2014/main" id="{7597BBE6-4675-4CED-B181-DE46DD024617}"/>
              </a:ext>
            </a:extLst>
          </p:cNvPr>
          <p:cNvCxnSpPr/>
          <p:nvPr userDrawn="1"/>
        </p:nvCxnSpPr>
        <p:spPr>
          <a:xfrm flipH="1">
            <a:off x="8500772" y="1334807"/>
            <a:ext cx="15740"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2">
            <a:extLst>
              <a:ext uri="{FF2B5EF4-FFF2-40B4-BE49-F238E27FC236}">
                <a16:creationId xmlns:a16="http://schemas.microsoft.com/office/drawing/2014/main" id="{B1B97166-3B69-4B9C-BBE0-EC0D291C6EF2}"/>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3" name="Text Placeholder 11">
            <a:extLst>
              <a:ext uri="{FF2B5EF4-FFF2-40B4-BE49-F238E27FC236}">
                <a16:creationId xmlns:a16="http://schemas.microsoft.com/office/drawing/2014/main" id="{F3868382-2BF9-462A-97CE-C0EB3AC62906}"/>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4" name="Text Placeholder 11">
            <a:extLst>
              <a:ext uri="{FF2B5EF4-FFF2-40B4-BE49-F238E27FC236}">
                <a16:creationId xmlns:a16="http://schemas.microsoft.com/office/drawing/2014/main" id="{709EEE19-1175-4F6A-A49F-5DA91CBB65B5}"/>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5" name="Text Placeholder 11">
            <a:extLst>
              <a:ext uri="{FF2B5EF4-FFF2-40B4-BE49-F238E27FC236}">
                <a16:creationId xmlns:a16="http://schemas.microsoft.com/office/drawing/2014/main" id="{79DBFC22-DC31-4660-8A9E-33B1668641AE}"/>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6" name="Content Placeholder 12">
            <a:extLst>
              <a:ext uri="{FF2B5EF4-FFF2-40B4-BE49-F238E27FC236}">
                <a16:creationId xmlns:a16="http://schemas.microsoft.com/office/drawing/2014/main" id="{B5062996-2374-4AFB-BFB7-431B158156F0}"/>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3CCB33EF-AE81-491A-8EBF-9105D9AF1FD3}"/>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F89D204D-3489-41C0-A349-549408C3D1B8}"/>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2" name="Text Placeholder 11">
            <a:extLst>
              <a:ext uri="{FF2B5EF4-FFF2-40B4-BE49-F238E27FC236}">
                <a16:creationId xmlns:a16="http://schemas.microsoft.com/office/drawing/2014/main" id="{A62CA2BF-FD0E-4550-91B8-7D30B9E90A92}"/>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3" name="Text Placeholder 11">
            <a:extLst>
              <a:ext uri="{FF2B5EF4-FFF2-40B4-BE49-F238E27FC236}">
                <a16:creationId xmlns:a16="http://schemas.microsoft.com/office/drawing/2014/main" id="{38B59141-268C-4718-940B-B4F6AFD5DB5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4" name="Text Placeholder 11">
            <a:extLst>
              <a:ext uri="{FF2B5EF4-FFF2-40B4-BE49-F238E27FC236}">
                <a16:creationId xmlns:a16="http://schemas.microsoft.com/office/drawing/2014/main" id="{8FA2A9F1-4EF0-4F4F-AB96-4AAB2CE0842C}"/>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 name="Oval 3">
            <a:extLst>
              <a:ext uri="{FF2B5EF4-FFF2-40B4-BE49-F238E27FC236}">
                <a16:creationId xmlns:a16="http://schemas.microsoft.com/office/drawing/2014/main" id="{43BE5C3A-9A6F-4147-AAE1-84281FF54864}"/>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9C52D37-EE13-4FF1-A5B4-72465CD3C6AA}"/>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655E17-E930-4F78-A79F-3711B2A09F72}"/>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89FF8C6-7A3A-4FE7-89F4-BEDB6040B563}"/>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31733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69:1W_Caption-Side-Imag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57200" y="2211928"/>
            <a:ext cx="5302469" cy="2434144"/>
          </a:xfrm>
        </p:spPr>
        <p:txBody>
          <a:bodyPr anchor="t">
            <a:noAutofit/>
          </a:bodyPr>
          <a:lstStyle>
            <a:lvl1pPr>
              <a:defRPr sz="5400"/>
            </a:lvl1pPr>
          </a:lstStyle>
          <a:p>
            <a:r>
              <a:rPr lang="en-US"/>
              <a:t>Click to edit Master title style</a:t>
            </a:r>
          </a:p>
        </p:txBody>
      </p:sp>
      <p:sp>
        <p:nvSpPr>
          <p:cNvPr id="9" name="Picture Placeholder 8">
            <a:extLst>
              <a:ext uri="{FF2B5EF4-FFF2-40B4-BE49-F238E27FC236}">
                <a16:creationId xmlns:a16="http://schemas.microsoft.com/office/drawing/2014/main" id="{2CE7A8CB-7BD4-AD49-9B21-1BF8C66A18E8}"/>
              </a:ext>
            </a:extLst>
          </p:cNvPr>
          <p:cNvSpPr>
            <a:spLocks noGrp="1"/>
          </p:cNvSpPr>
          <p:nvPr>
            <p:ph type="pic" sz="quarter" idx="13" hasCustomPrompt="1"/>
          </p:nvPr>
        </p:nvSpPr>
        <p:spPr>
          <a:xfrm>
            <a:off x="6134100" y="0"/>
            <a:ext cx="6057900" cy="6858000"/>
          </a:xfrm>
          <a:prstGeom prst="rect">
            <a:avLst/>
          </a:prstGeom>
          <a:solidFill>
            <a:schemeClr val="bg1">
              <a:lumMod val="95000"/>
            </a:schemeClr>
          </a:solidFill>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200" b="0">
                <a:latin typeface="+mn-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Drag photo to placeholder or click on icon to place photo from file. Ensure image is large enough in size and resolution.</a:t>
            </a:r>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44752" y="6409944"/>
            <a:ext cx="4603531" cy="365125"/>
          </a:xfrm>
        </p:spPr>
        <p:txBody>
          <a:bodyPr/>
          <a:lstStyle/>
          <a:p>
            <a:r>
              <a:rPr lang="en-US"/>
              <a:t>© 2021 THE MITRE CORPORATION. ALL RIGHTS RESERVED. FOR INTERNAL USE ONLY.</a:t>
            </a:r>
          </a:p>
        </p:txBody>
      </p:sp>
      <p:pic>
        <p:nvPicPr>
          <p:cNvPr id="16" name="Picture 15">
            <a:extLst>
              <a:ext uri="{FF2B5EF4-FFF2-40B4-BE49-F238E27FC236}">
                <a16:creationId xmlns:a16="http://schemas.microsoft.com/office/drawing/2014/main" id="{60889E3F-EB40-5143-B4E0-3ECADB368EC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406582501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69:1W_TitleOnly_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8DB04FA2-454A-EE45-839D-3FDCDFD7BEDE}"/>
              </a:ext>
            </a:extLst>
          </p:cNvPr>
          <p:cNvSpPr>
            <a:spLocks noGrp="1"/>
          </p:cNvSpPr>
          <p:nvPr>
            <p:ph type="title"/>
          </p:nvPr>
        </p:nvSpPr>
        <p:spPr>
          <a:xfrm>
            <a:off x="434050" y="388274"/>
            <a:ext cx="11344368" cy="907126"/>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r>
              <a:rPr lang="en-US"/>
              <a:t>© 2021 THE MITRE CORPORATION. ALL RIGHTS RESERVED. FOR INTERNAL USE ONLY.</a:t>
            </a:r>
          </a:p>
        </p:txBody>
      </p:sp>
      <p:pic>
        <p:nvPicPr>
          <p:cNvPr id="14" name="Picture 13">
            <a:extLst>
              <a:ext uri="{FF2B5EF4-FFF2-40B4-BE49-F238E27FC236}">
                <a16:creationId xmlns:a16="http://schemas.microsoft.com/office/drawing/2014/main" id="{EE5EED17-7595-9E4F-AAC1-6234C574C78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402697640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69:1W_Blank-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8" name="Title 1" hidden="1">
            <a:extLst>
              <a:ext uri="{FF2B5EF4-FFF2-40B4-BE49-F238E27FC236}">
                <a16:creationId xmlns:a16="http://schemas.microsoft.com/office/drawing/2014/main" id="{8534D334-1679-C443-A260-4AE04FE85DE5}"/>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3BC88CB3-BF65-0B4D-81E9-E6EC41547B1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9100" y="6519833"/>
            <a:ext cx="536748" cy="154831"/>
          </a:xfrm>
          <a:prstGeom prst="rect">
            <a:avLst/>
          </a:prstGeom>
        </p:spPr>
      </p:pic>
    </p:spTree>
    <p:extLst>
      <p:ext uri="{BB962C8B-B14F-4D97-AF65-F5344CB8AC3E}">
        <p14:creationId xmlns:p14="http://schemas.microsoft.com/office/powerpoint/2010/main" val="11522936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69:1W_Blank">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676A9C6-9ADF-264F-82C6-5FFD4300B030}"/>
              </a:ext>
            </a:extLst>
          </p:cNvPr>
          <p:cNvSpPr>
            <a:spLocks noGrp="1"/>
          </p:cNvSpPr>
          <p:nvPr>
            <p:ph type="title" hasCustomPrompt="1"/>
          </p:nvPr>
        </p:nvSpPr>
        <p:spPr>
          <a:xfrm>
            <a:off x="419100" y="365125"/>
            <a:ext cx="11353800" cy="843565"/>
          </a:xfrm>
        </p:spPr>
        <p:txBody>
          <a:bodyPr/>
          <a:lstStyle>
            <a:lvl1pPr>
              <a:defRPr/>
            </a:lvl1pPr>
          </a:lstStyle>
          <a:p>
            <a:r>
              <a:rPr lang="en-US"/>
              <a:t>Slide with image</a:t>
            </a:r>
          </a:p>
        </p:txBody>
      </p:sp>
    </p:spTree>
    <p:extLst>
      <p:ext uri="{BB962C8B-B14F-4D97-AF65-F5344CB8AC3E}">
        <p14:creationId xmlns:p14="http://schemas.microsoft.com/office/powerpoint/2010/main" val="16641073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69:1W_Closing-Slide-Project-Info">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4C8FD434-0BC0-3F44-B92B-4573B8018E20}"/>
              </a:ext>
            </a:extLst>
          </p:cNvPr>
          <p:cNvSpPr>
            <a:spLocks noGrp="1"/>
          </p:cNvSpPr>
          <p:nvPr>
            <p:ph type="body" sz="quarter" idx="17" hasCustomPrompt="1"/>
          </p:nvPr>
        </p:nvSpPr>
        <p:spPr>
          <a:xfrm>
            <a:off x="419101" y="567647"/>
            <a:ext cx="8961568" cy="727753"/>
          </a:xfrm>
          <a:prstGeom prst="rect">
            <a:avLst/>
          </a:prstGeo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000">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12" name="Text Placeholder 2">
            <a:extLst>
              <a:ext uri="{FF2B5EF4-FFF2-40B4-BE49-F238E27FC236}">
                <a16:creationId xmlns:a16="http://schemas.microsoft.com/office/drawing/2014/main" id="{3C93DD08-8331-E44E-9D32-7574B38AD515}"/>
              </a:ext>
            </a:extLst>
          </p:cNvPr>
          <p:cNvSpPr>
            <a:spLocks noGrp="1"/>
          </p:cNvSpPr>
          <p:nvPr>
            <p:ph type="body" sz="quarter" idx="16"/>
          </p:nvPr>
        </p:nvSpPr>
        <p:spPr>
          <a:xfrm>
            <a:off x="446906" y="2295074"/>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9" name="Text Placeholder 2">
            <a:extLst>
              <a:ext uri="{FF2B5EF4-FFF2-40B4-BE49-F238E27FC236}">
                <a16:creationId xmlns:a16="http://schemas.microsoft.com/office/drawing/2014/main" id="{DD3441D4-0027-D84A-889B-7249B93CDDF8}"/>
              </a:ext>
            </a:extLst>
          </p:cNvPr>
          <p:cNvSpPr>
            <a:spLocks noGrp="1"/>
          </p:cNvSpPr>
          <p:nvPr>
            <p:ph type="body" sz="quarter" idx="13"/>
          </p:nvPr>
        </p:nvSpPr>
        <p:spPr>
          <a:xfrm>
            <a:off x="446906" y="2846238"/>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Text Placeholder 2">
            <a:extLst>
              <a:ext uri="{FF2B5EF4-FFF2-40B4-BE49-F238E27FC236}">
                <a16:creationId xmlns:a16="http://schemas.microsoft.com/office/drawing/2014/main" id="{612F51B0-4CA3-854C-9CC8-7D24EB8C9EF4}"/>
              </a:ext>
            </a:extLst>
          </p:cNvPr>
          <p:cNvSpPr>
            <a:spLocks noGrp="1"/>
          </p:cNvSpPr>
          <p:nvPr>
            <p:ph type="body" sz="quarter" idx="14"/>
          </p:nvPr>
        </p:nvSpPr>
        <p:spPr>
          <a:xfrm>
            <a:off x="446906" y="3397402"/>
            <a:ext cx="5649094" cy="48418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Text Placeholder 2">
            <a:extLst>
              <a:ext uri="{FF2B5EF4-FFF2-40B4-BE49-F238E27FC236}">
                <a16:creationId xmlns:a16="http://schemas.microsoft.com/office/drawing/2014/main" id="{7B45E37C-649D-F343-ACBF-CE939366D021}"/>
              </a:ext>
            </a:extLst>
          </p:cNvPr>
          <p:cNvSpPr>
            <a:spLocks noGrp="1"/>
          </p:cNvSpPr>
          <p:nvPr>
            <p:ph type="body" sz="quarter" idx="15"/>
          </p:nvPr>
        </p:nvSpPr>
        <p:spPr>
          <a:xfrm>
            <a:off x="446906" y="3948565"/>
            <a:ext cx="5649094" cy="1527077"/>
          </a:xfrm>
          <a:prstGeom prst="rect">
            <a:avLst/>
          </a:prstGeom>
        </p:spPr>
        <p:txBody>
          <a:bodyPr/>
          <a:lstStyle>
            <a:lvl1pP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r>
              <a:rPr lang="en-US"/>
              <a:t>© 2021 THE MITRE CORPORATION. ALL RIGHTS RESERVED. FOR INTERNAL USE ONLY.</a:t>
            </a:r>
          </a:p>
        </p:txBody>
      </p:sp>
      <p:pic>
        <p:nvPicPr>
          <p:cNvPr id="38" name="Picture 9">
            <a:extLst>
              <a:ext uri="{FF2B5EF4-FFF2-40B4-BE49-F238E27FC236}">
                <a16:creationId xmlns:a16="http://schemas.microsoft.com/office/drawing/2014/main" id="{50ED104D-6AB0-A240-867C-65EB1F04D98F}"/>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30293" y="5685414"/>
            <a:ext cx="3513010" cy="491066"/>
          </a:xfrm>
          <a:prstGeom prst="rect">
            <a:avLst/>
          </a:prstGeom>
        </p:spPr>
      </p:pic>
    </p:spTree>
    <p:extLst>
      <p:ext uri="{BB962C8B-B14F-4D97-AF65-F5344CB8AC3E}">
        <p14:creationId xmlns:p14="http://schemas.microsoft.com/office/powerpoint/2010/main" val="125817694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69:1W_Closing-Slide-ContactInfo">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583B77-0D77-A34E-8283-81275F3E9415}"/>
              </a:ext>
            </a:extLst>
          </p:cNvPr>
          <p:cNvSpPr>
            <a:spLocks noGrp="1"/>
          </p:cNvSpPr>
          <p:nvPr>
            <p:ph type="body" sz="quarter" idx="18" hasCustomPrompt="1"/>
          </p:nvPr>
        </p:nvSpPr>
        <p:spPr>
          <a:xfrm>
            <a:off x="834806" y="3262876"/>
            <a:ext cx="6196663" cy="548640"/>
          </a:xfrm>
          <a:prstGeom prst="rect">
            <a:avLst/>
          </a:prstGeom>
        </p:spPr>
        <p:txBody>
          <a:bodyPr anchor="ctr"/>
          <a:lstStyle>
            <a:lvl1pPr>
              <a:buFontTx/>
              <a:buNone/>
              <a:defRPr/>
            </a:lvl1pPr>
          </a:lstStyle>
          <a:p>
            <a:pPr lvl="0"/>
            <a:r>
              <a:rPr lang="en-US"/>
              <a:t>Name</a:t>
            </a:r>
          </a:p>
        </p:txBody>
      </p:sp>
      <p:sp>
        <p:nvSpPr>
          <p:cNvPr id="17" name="Text Placeholder 2">
            <a:extLst>
              <a:ext uri="{FF2B5EF4-FFF2-40B4-BE49-F238E27FC236}">
                <a16:creationId xmlns:a16="http://schemas.microsoft.com/office/drawing/2014/main" id="{8CF98308-AFBC-E14C-A180-1231217F1E6E}"/>
              </a:ext>
            </a:extLst>
          </p:cNvPr>
          <p:cNvSpPr>
            <a:spLocks noGrp="1"/>
          </p:cNvSpPr>
          <p:nvPr>
            <p:ph type="body" sz="quarter" idx="14" hasCustomPrompt="1"/>
          </p:nvPr>
        </p:nvSpPr>
        <p:spPr>
          <a:xfrm>
            <a:off x="834806" y="3884106"/>
            <a:ext cx="6196663" cy="548640"/>
          </a:xfrm>
          <a:prstGeom prst="rect">
            <a:avLst/>
          </a:prstGeom>
        </p:spPr>
        <p:txBody>
          <a:bodyPr anchor="ctr"/>
          <a:lstStyle>
            <a:lvl1pPr>
              <a:buFontTx/>
              <a:buNone/>
              <a:defRPr/>
            </a:lvl1pPr>
          </a:lstStyle>
          <a:p>
            <a:pPr lvl="0"/>
            <a:r>
              <a:rPr lang="en-US" err="1"/>
              <a:t>email@mitre.org</a:t>
            </a:r>
            <a:endParaRPr lang="en-US"/>
          </a:p>
        </p:txBody>
      </p:sp>
      <p:pic>
        <p:nvPicPr>
          <p:cNvPr id="14" name="Picture 13">
            <a:extLst>
              <a:ext uri="{FF2B5EF4-FFF2-40B4-BE49-F238E27FC236}">
                <a16:creationId xmlns:a16="http://schemas.microsoft.com/office/drawing/2014/main" id="{8B03ABCE-57D0-D849-A0BF-DE80B527E25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385690" y="4557066"/>
            <a:ext cx="457200" cy="457200"/>
          </a:xfrm>
          <a:prstGeom prst="rect">
            <a:avLst/>
          </a:prstGeom>
        </p:spPr>
      </p:pic>
      <p:sp>
        <p:nvSpPr>
          <p:cNvPr id="19" name="Text Placeholder 2">
            <a:extLst>
              <a:ext uri="{FF2B5EF4-FFF2-40B4-BE49-F238E27FC236}">
                <a16:creationId xmlns:a16="http://schemas.microsoft.com/office/drawing/2014/main" id="{C2210306-A808-2E4A-B31D-FFC4F65B2EF7}"/>
              </a:ext>
            </a:extLst>
          </p:cNvPr>
          <p:cNvSpPr>
            <a:spLocks noGrp="1"/>
          </p:cNvSpPr>
          <p:nvPr>
            <p:ph type="body" sz="quarter" idx="16" hasCustomPrompt="1"/>
          </p:nvPr>
        </p:nvSpPr>
        <p:spPr>
          <a:xfrm>
            <a:off x="834806" y="4505336"/>
            <a:ext cx="6196663" cy="548640"/>
          </a:xfrm>
          <a:prstGeom prst="rect">
            <a:avLst/>
          </a:prstGeom>
        </p:spPr>
        <p:txBody>
          <a:bodyPr anchor="ctr"/>
          <a:lstStyle>
            <a:lvl1pPr>
              <a:buFontTx/>
              <a:buNone/>
              <a:defRPr/>
            </a:lvl1pPr>
          </a:lstStyle>
          <a:p>
            <a:pPr lvl="0"/>
            <a:r>
              <a:rPr lang="en-US"/>
              <a:t>@</a:t>
            </a:r>
            <a:r>
              <a:rPr lang="en-US" err="1"/>
              <a:t>TwitterHandle</a:t>
            </a:r>
            <a:endParaRPr lang="en-US"/>
          </a:p>
        </p:txBody>
      </p:sp>
      <p:pic>
        <p:nvPicPr>
          <p:cNvPr id="15" name="Picture 14">
            <a:extLst>
              <a:ext uri="{FF2B5EF4-FFF2-40B4-BE49-F238E27FC236}">
                <a16:creationId xmlns:a16="http://schemas.microsoft.com/office/drawing/2014/main" id="{CD69A4FD-5642-6546-BCCD-6B3A3C1A7B99}"/>
              </a:ext>
              <a:ext uri="{C183D7F6-B498-43B3-948B-1728B52AA6E4}">
                <adec:decorative xmlns:adec="http://schemas.microsoft.com/office/drawing/2017/decorative" val="1"/>
              </a:ext>
            </a:extLst>
          </p:cNvPr>
          <p:cNvPicPr>
            <a:picLocks noChangeAspect="1"/>
          </p:cNvPicPr>
          <p:nvPr userDrawn="1"/>
        </p:nvPicPr>
        <p:blipFill>
          <a:blip r:embed="rId3"/>
          <a:srcRect/>
          <a:stretch/>
        </p:blipFill>
        <p:spPr>
          <a:xfrm>
            <a:off x="435024" y="5212006"/>
            <a:ext cx="418831" cy="355455"/>
          </a:xfrm>
          <a:prstGeom prst="rect">
            <a:avLst/>
          </a:prstGeom>
        </p:spPr>
      </p:pic>
      <p:sp>
        <p:nvSpPr>
          <p:cNvPr id="18" name="Text Placeholder 2">
            <a:extLst>
              <a:ext uri="{FF2B5EF4-FFF2-40B4-BE49-F238E27FC236}">
                <a16:creationId xmlns:a16="http://schemas.microsoft.com/office/drawing/2014/main" id="{D717D3CB-D2D4-6A49-BA33-1E044F035217}"/>
              </a:ext>
            </a:extLst>
          </p:cNvPr>
          <p:cNvSpPr>
            <a:spLocks noGrp="1"/>
          </p:cNvSpPr>
          <p:nvPr>
            <p:ph type="body" sz="quarter" idx="15" hasCustomPrompt="1"/>
          </p:nvPr>
        </p:nvSpPr>
        <p:spPr>
          <a:xfrm>
            <a:off x="834806" y="5126567"/>
            <a:ext cx="6196663" cy="548640"/>
          </a:xfrm>
          <a:prstGeom prst="rect">
            <a:avLst/>
          </a:prstGeom>
        </p:spPr>
        <p:txBody>
          <a:bodyPr anchor="ctr"/>
          <a:lstStyle>
            <a:lvl1pPr>
              <a:buFontTx/>
              <a:buNone/>
              <a:defRPr/>
            </a:lvl1pPr>
          </a:lstStyle>
          <a:p>
            <a:pPr lvl="0"/>
            <a:r>
              <a:rPr lang="en-US" err="1"/>
              <a:t>linkedin.com</a:t>
            </a:r>
            <a:r>
              <a:rPr lang="en-US"/>
              <a:t>/in/</a:t>
            </a:r>
            <a:r>
              <a:rPr lang="en-US" err="1"/>
              <a:t>firstnamelastname</a:t>
            </a:r>
            <a:endParaRPr lang="en-US"/>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p:txBody>
          <a:bodyPr/>
          <a:lstStyle/>
          <a:p>
            <a:r>
              <a:rPr lang="en-US"/>
              <a:t>© 2021 THE MITRE CORPORATION. ALL RIGHTS RESERVED. FOR INTERNAL USE ONLY.</a:t>
            </a:r>
          </a:p>
        </p:txBody>
      </p:sp>
      <p:pic>
        <p:nvPicPr>
          <p:cNvPr id="39" name="Picture 9">
            <a:extLst>
              <a:ext uri="{FF2B5EF4-FFF2-40B4-BE49-F238E27FC236}">
                <a16:creationId xmlns:a16="http://schemas.microsoft.com/office/drawing/2014/main" id="{0998B41D-797B-7A42-83D6-E73370210B4D}"/>
              </a:ext>
              <a:ext uri="{C183D7F6-B498-43B3-948B-1728B52AA6E4}">
                <adec:decorative xmlns:adec="http://schemas.microsoft.com/office/drawing/2017/decorative" val="1"/>
              </a:ext>
            </a:extLst>
          </p:cNvPr>
          <p:cNvPicPr>
            <a:picLocks noChangeAspect="1"/>
          </p:cNvPicPr>
          <p:nvPr userDrawn="1"/>
        </p:nvPicPr>
        <p:blipFill>
          <a:blip r:embed="rId4"/>
          <a:srcRect/>
          <a:stretch/>
        </p:blipFill>
        <p:spPr>
          <a:xfrm>
            <a:off x="8230293" y="5685414"/>
            <a:ext cx="3513010" cy="491066"/>
          </a:xfrm>
          <a:prstGeom prst="rect">
            <a:avLst/>
          </a:prstGeom>
        </p:spPr>
      </p:pic>
    </p:spTree>
    <p:extLst>
      <p:ext uri="{BB962C8B-B14F-4D97-AF65-F5344CB8AC3E}">
        <p14:creationId xmlns:p14="http://schemas.microsoft.com/office/powerpoint/2010/main" val="94441478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isplay Name delete when done">
    <p:bg>
      <p:bgPr>
        <a:solidFill>
          <a:srgbClr val="005B9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825702-2AB8-4622-9253-2D45F7040E36}"/>
              </a:ext>
            </a:extLst>
          </p:cNvPr>
          <p:cNvSpPr txBox="1"/>
          <p:nvPr userDrawn="1"/>
        </p:nvSpPr>
        <p:spPr>
          <a:xfrm>
            <a:off x="2856972" y="2148579"/>
            <a:ext cx="6478055" cy="2308324"/>
          </a:xfrm>
          <a:prstGeom prst="rect">
            <a:avLst/>
          </a:prstGeom>
          <a:ln>
            <a:noFill/>
          </a:ln>
        </p:spPr>
        <p:txBody>
          <a:bodyPr vert="horz" wrap="none" lIns="91440" tIns="45720" rIns="91440" bIns="45720" rtlCol="0">
            <a:spAutoFit/>
          </a:bodyPr>
          <a:lstStyle/>
          <a:p>
            <a:pPr algn="ctr"/>
            <a:r>
              <a:rPr lang="en-US" sz="4800" b="1">
                <a:latin typeface="Arial" panose="020B0604020202020204" pitchFamily="34" charset="0"/>
                <a:cs typeface="Arial" panose="020B0604020202020204" pitchFamily="34" charset="0"/>
              </a:rPr>
              <a:t>MITRE POWERPOINT</a:t>
            </a:r>
          </a:p>
          <a:p>
            <a:pPr algn="ctr"/>
            <a:r>
              <a:rPr lang="en-US" sz="4800" b="1">
                <a:latin typeface="Arial" panose="020B0604020202020204" pitchFamily="34" charset="0"/>
                <a:cs typeface="Arial" panose="020B0604020202020204" pitchFamily="34" charset="0"/>
              </a:rPr>
              <a:t>TEMPLATE </a:t>
            </a:r>
            <a:br>
              <a:rPr lang="en-US" sz="4800" b="1">
                <a:latin typeface="Arial" panose="020B0604020202020204" pitchFamily="34" charset="0"/>
                <a:cs typeface="Arial" panose="020B0604020202020204" pitchFamily="34" charset="0"/>
              </a:rPr>
            </a:br>
            <a:r>
              <a:rPr lang="en-US" sz="4800" b="1">
                <a:latin typeface="Arial" panose="020B0604020202020204" pitchFamily="34" charset="0"/>
                <a:cs typeface="Arial" panose="020B0604020202020204" pitchFamily="34" charset="0"/>
              </a:rPr>
              <a:t>16x9 </a:t>
            </a:r>
          </a:p>
        </p:txBody>
      </p:sp>
      <p:sp>
        <p:nvSpPr>
          <p:cNvPr id="5" name="Footer Placeholder 4">
            <a:extLst>
              <a:ext uri="{FF2B5EF4-FFF2-40B4-BE49-F238E27FC236}">
                <a16:creationId xmlns:a16="http://schemas.microsoft.com/office/drawing/2014/main" id="{61B52840-C05C-4D4B-B80B-23BD595DD4ED}"/>
              </a:ext>
            </a:extLst>
          </p:cNvPr>
          <p:cNvSpPr txBox="1">
            <a:spLocks/>
          </p:cNvSpPr>
          <p:nvPr userDrawn="1"/>
        </p:nvSpPr>
        <p:spPr>
          <a:xfrm>
            <a:off x="8708613" y="5435532"/>
            <a:ext cx="3073883" cy="644181"/>
          </a:xfrm>
          <a:prstGeom prst="rect">
            <a:avLst/>
          </a:prstGeom>
          <a:ln w="12700">
            <a:solidFill>
              <a:schemeClr val="tx1"/>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tx1"/>
                </a:solidFill>
              </a:rPr>
              <a:t>DELETE FROM DECK WHEN DONE. DO NOT PRINT.</a:t>
            </a:r>
          </a:p>
        </p:txBody>
      </p:sp>
    </p:spTree>
    <p:extLst>
      <p:ext uri="{BB962C8B-B14F-4D97-AF65-F5344CB8AC3E}">
        <p14:creationId xmlns:p14="http://schemas.microsoft.com/office/powerpoint/2010/main" val="66660094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425A4-6157-4D15-BE18-F6681CAEFEAF}"/>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chemeClr val="tx1"/>
                </a:solidFill>
              </a:defRPr>
            </a:lvl1pPr>
          </a:lstStyle>
          <a:p>
            <a:pPr lvl="0"/>
            <a:r>
              <a:rPr lang="en-US"/>
              <a:t>Presenter Name</a:t>
            </a:r>
          </a:p>
        </p:txBody>
      </p:sp>
      <p:sp>
        <p:nvSpPr>
          <p:cNvPr id="7" name="Text Placeholder 29">
            <a:extLst>
              <a:ext uri="{FF2B5EF4-FFF2-40B4-BE49-F238E27FC236}">
                <a16:creationId xmlns:a16="http://schemas.microsoft.com/office/drawing/2014/main" id="{E1491870-16CB-40BB-9E5B-333D9C542729}"/>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Presentation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A4BC0FF5-A126-46DF-881C-1891EF77FC69}"/>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8" name="Footer Placeholder 8">
            <a:extLst>
              <a:ext uri="{FF2B5EF4-FFF2-40B4-BE49-F238E27FC236}">
                <a16:creationId xmlns:a16="http://schemas.microsoft.com/office/drawing/2014/main" id="{F04DE967-185D-40A6-8C0D-9C8B22C07067}"/>
              </a:ext>
            </a:extLst>
          </p:cNvPr>
          <p:cNvSpPr txBox="1">
            <a:spLocks/>
          </p:cNvSpPr>
          <p:nvPr userDrawn="1"/>
        </p:nvSpPr>
        <p:spPr>
          <a:xfrm>
            <a:off x="3919122" y="6523689"/>
            <a:ext cx="4353756"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2021 THE MITRE CORPORATION. ALL RIGHTS RESERVED. FOR INTERNAL USE ONLY.</a:t>
            </a:r>
          </a:p>
        </p:txBody>
      </p:sp>
    </p:spTree>
    <p:extLst>
      <p:ext uri="{BB962C8B-B14F-4D97-AF65-F5344CB8AC3E}">
        <p14:creationId xmlns:p14="http://schemas.microsoft.com/office/powerpoint/2010/main" val="423376040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_Title Slide_Insert_Photo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E17AC25-F717-4983-94F5-E8A87163D49C}"/>
              </a:ext>
            </a:extLst>
          </p:cNvPr>
          <p:cNvSpPr>
            <a:spLocks noGrp="1"/>
          </p:cNvSpPr>
          <p:nvPr>
            <p:ph type="pic" sz="quarter" idx="20" hasCustomPrompt="1"/>
          </p:nvPr>
        </p:nvSpPr>
        <p:spPr>
          <a:xfrm>
            <a:off x="0" y="0"/>
            <a:ext cx="12192000" cy="6858000"/>
          </a:xfr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To add background image: </a:t>
            </a:r>
            <a:br>
              <a:rPr lang="en-US"/>
            </a:br>
            <a:r>
              <a:rPr lang="en-US"/>
              <a:t>1. Navigate to FJ: Images </a:t>
            </a:r>
            <a:br>
              <a:rPr lang="en-US"/>
            </a:br>
            <a:r>
              <a:rPr lang="en-US"/>
              <a:t>2. Select a photo from the featured gallery, “Images for PPT Cover Slides” </a:t>
            </a:r>
            <a:br>
              <a:rPr lang="en-US"/>
            </a:br>
            <a:r>
              <a:rPr lang="en-US"/>
              <a:t>3. Save the desired image to your computer or desired location. </a:t>
            </a:r>
            <a:br>
              <a:rPr lang="en-US"/>
            </a:br>
            <a:r>
              <a:rPr lang="en-US"/>
              <a:t>4. Next, click on the icon &amp; choose image from the saved location. </a:t>
            </a:r>
            <a:br>
              <a:rPr lang="en-US"/>
            </a:br>
            <a:r>
              <a:rPr lang="en-US"/>
              <a:t>5. Insert image.</a:t>
            </a:r>
          </a:p>
        </p:txBody>
      </p:sp>
      <p:sp>
        <p:nvSpPr>
          <p:cNvPr id="2" name="Title 1"/>
          <p:cNvSpPr>
            <a:spLocks noGrp="1"/>
          </p:cNvSpPr>
          <p:nvPr>
            <p:ph type="ctrTitle" hasCustomPrompt="1"/>
          </p:nvPr>
        </p:nvSpPr>
        <p:spPr>
          <a:xfrm>
            <a:off x="457201" y="2458720"/>
            <a:ext cx="10238874" cy="776708"/>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457201" y="3891232"/>
            <a:ext cx="5201349" cy="299750"/>
          </a:xfrm>
          <a:prstGeom prst="rect">
            <a:avLst/>
          </a:prstGeom>
        </p:spPr>
        <p:txBody>
          <a:bodyPr lIns="91440">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0"/>
            <a:ext cx="5714999" cy="398567"/>
          </a:xfrm>
          <a:prstGeom prst="rect">
            <a:avLst/>
          </a:prstGeom>
        </p:spPr>
        <p:txBody>
          <a:bodyPr lIns="91440">
            <a:noAutofit/>
          </a:bodyPr>
          <a:lstStyle>
            <a:lvl1pPr>
              <a:defRPr sz="2800">
                <a:solidFill>
                  <a:schemeClr val="tx1"/>
                </a:solidFill>
              </a:defRPr>
            </a:lvl1pPr>
          </a:lstStyle>
          <a:p>
            <a:pPr lvl="0"/>
            <a:r>
              <a:rPr lang="en-US"/>
              <a:t>Presenter Name</a:t>
            </a:r>
          </a:p>
        </p:txBody>
      </p:sp>
      <p:pic>
        <p:nvPicPr>
          <p:cNvPr id="7" name="Picture 6" descr="MITRE Logo">
            <a:extLst>
              <a:ext uri="{FF2B5EF4-FFF2-40B4-BE49-F238E27FC236}">
                <a16:creationId xmlns:a16="http://schemas.microsoft.com/office/drawing/2014/main" id="{D2B49DB9-3783-4CF7-94BA-AB3A845FD6DD}"/>
              </a:ext>
            </a:extLst>
          </p:cNvPr>
          <p:cNvPicPr>
            <a:picLocks noChangeAspect="1"/>
          </p:cNvPicPr>
          <p:nvPr userDrawn="1"/>
        </p:nvPicPr>
        <p:blipFill>
          <a:blip r:embed="rId2"/>
          <a:srcRect/>
          <a:stretch/>
        </p:blipFill>
        <p:spPr>
          <a:xfrm>
            <a:off x="7315200" y="5716007"/>
            <a:ext cx="4174376" cy="414204"/>
          </a:xfrm>
          <a:prstGeom prst="rect">
            <a:avLst/>
          </a:prstGeom>
        </p:spPr>
      </p:pic>
    </p:spTree>
    <p:extLst>
      <p:ext uri="{BB962C8B-B14F-4D97-AF65-F5344CB8AC3E}">
        <p14:creationId xmlns:p14="http://schemas.microsoft.com/office/powerpoint/2010/main" val="105336524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Quotation-Slide_Navy">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E4DF4-6375-4FE7-B913-6C0DF4824C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6" name="Footer Placeholder 8">
            <a:extLst>
              <a:ext uri="{FF2B5EF4-FFF2-40B4-BE49-F238E27FC236}">
                <a16:creationId xmlns:a16="http://schemas.microsoft.com/office/drawing/2014/main" id="{CE19FD94-9CCB-4316-89B6-A2DF772E846C}"/>
              </a:ext>
            </a:extLst>
          </p:cNvPr>
          <p:cNvSpPr txBox="1">
            <a:spLocks/>
          </p:cNvSpPr>
          <p:nvPr userDrawn="1"/>
        </p:nvSpPr>
        <p:spPr>
          <a:xfrm>
            <a:off x="3919122" y="6523689"/>
            <a:ext cx="4353756"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2021 THE MITRE CORPORATION. ALL RIGHTS RESERVED. FOR INTERNAL USE ONLY.</a:t>
            </a:r>
          </a:p>
        </p:txBody>
      </p:sp>
    </p:spTree>
    <p:extLst>
      <p:ext uri="{BB962C8B-B14F-4D97-AF65-F5344CB8AC3E}">
        <p14:creationId xmlns:p14="http://schemas.microsoft.com/office/powerpoint/2010/main" val="1358113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meline Vertical_Extended 1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dirty="0"/>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28" name="Text Placeholder 11">
            <a:extLst>
              <a:ext uri="{FF2B5EF4-FFF2-40B4-BE49-F238E27FC236}">
                <a16:creationId xmlns:a16="http://schemas.microsoft.com/office/drawing/2014/main" id="{D1ED5810-B53D-4B76-A54E-FF598D0F4C2C}"/>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9" name="Text Placeholder 11">
            <a:extLst>
              <a:ext uri="{FF2B5EF4-FFF2-40B4-BE49-F238E27FC236}">
                <a16:creationId xmlns:a16="http://schemas.microsoft.com/office/drawing/2014/main" id="{DB9D93A8-0601-4EDC-9BD6-EEB89E382BFA}"/>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30" name="Straight Connector 29">
            <a:extLst>
              <a:ext uri="{FF2B5EF4-FFF2-40B4-BE49-F238E27FC236}">
                <a16:creationId xmlns:a16="http://schemas.microsoft.com/office/drawing/2014/main" id="{0CE5BE3F-9991-42E7-8A40-5444958C211D}"/>
              </a:ext>
            </a:extLst>
          </p:cNvPr>
          <p:cNvCxnSpPr>
            <a:cxnSpLocks/>
          </p:cNvCxnSpPr>
          <p:nvPr userDrawn="1"/>
        </p:nvCxnSpPr>
        <p:spPr>
          <a:xfrm flipH="1">
            <a:off x="8497870" y="1334807"/>
            <a:ext cx="18642" cy="5523193"/>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Content Placeholder 12">
            <a:extLst>
              <a:ext uri="{FF2B5EF4-FFF2-40B4-BE49-F238E27FC236}">
                <a16:creationId xmlns:a16="http://schemas.microsoft.com/office/drawing/2014/main" id="{C3379F00-4788-4A47-B6B1-9582397F733E}"/>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1">
            <a:extLst>
              <a:ext uri="{FF2B5EF4-FFF2-40B4-BE49-F238E27FC236}">
                <a16:creationId xmlns:a16="http://schemas.microsoft.com/office/drawing/2014/main" id="{CA8CD4D2-5630-47C7-BF64-BD20A372987B}"/>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2011</a:t>
            </a:r>
          </a:p>
        </p:txBody>
      </p:sp>
      <p:sp>
        <p:nvSpPr>
          <p:cNvPr id="34" name="Text Placeholder 11">
            <a:extLst>
              <a:ext uri="{FF2B5EF4-FFF2-40B4-BE49-F238E27FC236}">
                <a16:creationId xmlns:a16="http://schemas.microsoft.com/office/drawing/2014/main" id="{36C8C497-949E-48E8-ADD1-7793C1FCEAB9}"/>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2010</a:t>
            </a:r>
          </a:p>
        </p:txBody>
      </p:sp>
      <p:sp>
        <p:nvSpPr>
          <p:cNvPr id="35" name="Text Placeholder 11">
            <a:extLst>
              <a:ext uri="{FF2B5EF4-FFF2-40B4-BE49-F238E27FC236}">
                <a16:creationId xmlns:a16="http://schemas.microsoft.com/office/drawing/2014/main" id="{3915FDD4-59ED-40B9-ACB4-DA28B69A45BD}"/>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36" name="Content Placeholder 12">
            <a:extLst>
              <a:ext uri="{FF2B5EF4-FFF2-40B4-BE49-F238E27FC236}">
                <a16:creationId xmlns:a16="http://schemas.microsoft.com/office/drawing/2014/main" id="{94CDFF19-17D0-4466-9931-D85B3CE690CB}"/>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8" name="Content Placeholder 12">
            <a:extLst>
              <a:ext uri="{FF2B5EF4-FFF2-40B4-BE49-F238E27FC236}">
                <a16:creationId xmlns:a16="http://schemas.microsoft.com/office/drawing/2014/main" id="{99D3FDAA-A0DD-4415-94FC-F76F726DFA15}"/>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Content Placeholder 12">
            <a:extLst>
              <a:ext uri="{FF2B5EF4-FFF2-40B4-BE49-F238E27FC236}">
                <a16:creationId xmlns:a16="http://schemas.microsoft.com/office/drawing/2014/main" id="{9C0205DE-139C-494E-8F6D-7897D37D8D9E}"/>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2" name="Text Placeholder 11">
            <a:extLst>
              <a:ext uri="{FF2B5EF4-FFF2-40B4-BE49-F238E27FC236}">
                <a16:creationId xmlns:a16="http://schemas.microsoft.com/office/drawing/2014/main" id="{2857A45E-D1CB-49FF-8509-C978BEA234AD}"/>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2014</a:t>
            </a:r>
          </a:p>
        </p:txBody>
      </p:sp>
      <p:sp>
        <p:nvSpPr>
          <p:cNvPr id="43" name="Text Placeholder 11">
            <a:extLst>
              <a:ext uri="{FF2B5EF4-FFF2-40B4-BE49-F238E27FC236}">
                <a16:creationId xmlns:a16="http://schemas.microsoft.com/office/drawing/2014/main" id="{41D44423-9D34-4F81-9E36-6FE6B5E7C57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44" name="Text Placeholder 11">
            <a:extLst>
              <a:ext uri="{FF2B5EF4-FFF2-40B4-BE49-F238E27FC236}">
                <a16:creationId xmlns:a16="http://schemas.microsoft.com/office/drawing/2014/main" id="{07FB6936-5BFD-4CB6-B589-2F5F89E4793B}"/>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2015</a:t>
            </a:r>
          </a:p>
        </p:txBody>
      </p:sp>
      <p:sp>
        <p:nvSpPr>
          <p:cNvPr id="45" name="Text Placeholder 11">
            <a:extLst>
              <a:ext uri="{FF2B5EF4-FFF2-40B4-BE49-F238E27FC236}">
                <a16:creationId xmlns:a16="http://schemas.microsoft.com/office/drawing/2014/main" id="{A4190AD3-1A7A-4CAB-96BE-35BD56E7210F}"/>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46" name="Content Placeholder 12">
            <a:extLst>
              <a:ext uri="{FF2B5EF4-FFF2-40B4-BE49-F238E27FC236}">
                <a16:creationId xmlns:a16="http://schemas.microsoft.com/office/drawing/2014/main" id="{E90960D4-5E85-451B-B59F-BEB8B519AE63}"/>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9" name="Oval 48">
            <a:extLst>
              <a:ext uri="{FF2B5EF4-FFF2-40B4-BE49-F238E27FC236}">
                <a16:creationId xmlns:a16="http://schemas.microsoft.com/office/drawing/2014/main" id="{FE6DE10C-4148-4682-97BC-9448F8BB073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954D2E3-8263-4964-9152-5B183F28FEF8}"/>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86E07E3-A76C-4909-A58C-3082E21E69FD}"/>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DA184D0-637F-4464-8CAB-EDEA367FD0EF}"/>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F826DB3-F5EE-43BF-A0C3-BAC203DDEAC2}"/>
              </a:ext>
            </a:extLst>
          </p:cNvPr>
          <p:cNvSpPr/>
          <p:nvPr userDrawn="1"/>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18399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176199504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Bullet List_Navy">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6" name="Picture 5">
            <a:extLst>
              <a:ext uri="{FF2B5EF4-FFF2-40B4-BE49-F238E27FC236}">
                <a16:creationId xmlns:a16="http://schemas.microsoft.com/office/drawing/2014/main" id="{3EB79E39-B804-433D-A46E-6245A4354F48}"/>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68298324"/>
      </p:ext>
    </p:extLst>
  </p:cSld>
  <p:clrMapOvr>
    <a:overrideClrMapping bg1="lt1" tx1="dk1" bg2="lt2" tx2="dk2" accent1="accent1" accent2="accent2" accent3="accent3" accent4="accent4" accent5="accent5" accent6="accent6" hlink="hlink" folHlink="folHlink"/>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3 Image, No Title_Navy">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16" name="Picture Placeholder 15"/>
          <p:cNvSpPr>
            <a:spLocks noGrp="1"/>
          </p:cNvSpPr>
          <p:nvPr>
            <p:ph type="pic" sz="quarter" idx="11" hasCustomPrompt="1"/>
          </p:nvPr>
        </p:nvSpPr>
        <p:spPr>
          <a:xfrm>
            <a:off x="876094" y="381000"/>
            <a:ext cx="2784886" cy="2764043"/>
          </a:xfrm>
          <a:prstGeom prst="rect">
            <a:avLst/>
          </a:prstGeom>
          <a:solidFill>
            <a:schemeClr val="tx1">
              <a:lumMod val="95000"/>
            </a:schemeClr>
          </a:solidFill>
        </p:spPr>
        <p:txBody>
          <a:bodyPr/>
          <a:lstStyle>
            <a:lvl1pPr algn="ctr">
              <a:defRPr sz="1400" b="0" cap="none">
                <a:solidFill>
                  <a:srgbClr val="0B2338"/>
                </a:solidFill>
              </a:defRPr>
            </a:lvl1pPr>
          </a:lstStyle>
          <a:p>
            <a:r>
              <a:rPr lang="en-US"/>
              <a:t>Drag photo to placeholder or click on icon to place photo from file. </a:t>
            </a:r>
          </a:p>
        </p:txBody>
      </p:sp>
      <p:sp>
        <p:nvSpPr>
          <p:cNvPr id="24" name="Picture Placeholder 15"/>
          <p:cNvSpPr>
            <a:spLocks noGrp="1"/>
          </p:cNvSpPr>
          <p:nvPr>
            <p:ph type="pic" sz="quarter" idx="12" hasCustomPrompt="1"/>
          </p:nvPr>
        </p:nvSpPr>
        <p:spPr>
          <a:xfrm>
            <a:off x="4684506"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p:txBody>
      </p:sp>
      <p:sp>
        <p:nvSpPr>
          <p:cNvPr id="25" name="Picture Placeholder 15"/>
          <p:cNvSpPr>
            <a:spLocks noGrp="1"/>
          </p:cNvSpPr>
          <p:nvPr>
            <p:ph type="pic" sz="quarter" idx="13" hasCustomPrompt="1"/>
          </p:nvPr>
        </p:nvSpPr>
        <p:spPr>
          <a:xfrm>
            <a:off x="8492918"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6" name="Text Placeholder 2"/>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8" name="Text Placeholder 2"/>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 name="Slide Number Placeholder 1"/>
          <p:cNvSpPr>
            <a:spLocks noGrp="1"/>
          </p:cNvSpPr>
          <p:nvPr>
            <p:ph type="sldNum" sz="quarter" idx="18"/>
          </p:nvPr>
        </p:nvSpPr>
        <p:spPr>
          <a:xfrm>
            <a:off x="10893422" y="6485433"/>
            <a:ext cx="800100" cy="251853"/>
          </a:xfrm>
        </p:spPr>
        <p:txBody>
          <a:bodyPr/>
          <a:lstStyle>
            <a:lvl1pPr algn="r">
              <a:defRPr>
                <a:solidFill>
                  <a:schemeClr val="tx1"/>
                </a:solidFill>
              </a:defRPr>
            </a:lvl1pPr>
          </a:lstStyle>
          <a:p>
            <a:fld id="{2F2F552B-1952-B44E-8CAB-5705F0ACD2E2}" type="slidenum">
              <a:rPr lang="uk-UA" smtClean="0"/>
              <a:pPr/>
              <a:t>‹#›</a:t>
            </a:fld>
            <a:endParaRPr lang="uk-UA"/>
          </a:p>
        </p:txBody>
      </p:sp>
      <p:sp>
        <p:nvSpPr>
          <p:cNvPr id="4" name="Text Placeholder 3">
            <a:extLst>
              <a:ext uri="{FF2B5EF4-FFF2-40B4-BE49-F238E27FC236}">
                <a16:creationId xmlns:a16="http://schemas.microsoft.com/office/drawing/2014/main" id="{ABD48F8F-F2E8-4F73-9030-FB00A087F591}"/>
              </a:ext>
            </a:extLst>
          </p:cNvPr>
          <p:cNvSpPr>
            <a:spLocks noGrp="1"/>
          </p:cNvSpPr>
          <p:nvPr>
            <p:ph type="body" sz="quarter" idx="19"/>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5" name="Text Placeholder 3">
            <a:extLst>
              <a:ext uri="{FF2B5EF4-FFF2-40B4-BE49-F238E27FC236}">
                <a16:creationId xmlns:a16="http://schemas.microsoft.com/office/drawing/2014/main" id="{A9BBD24B-BA71-4BF8-8506-D0B84537AEFB}"/>
              </a:ext>
            </a:extLst>
          </p:cNvPr>
          <p:cNvSpPr>
            <a:spLocks noGrp="1"/>
          </p:cNvSpPr>
          <p:nvPr>
            <p:ph type="body" sz="quarter" idx="20"/>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7" name="Text Placeholder 3">
            <a:extLst>
              <a:ext uri="{FF2B5EF4-FFF2-40B4-BE49-F238E27FC236}">
                <a16:creationId xmlns:a16="http://schemas.microsoft.com/office/drawing/2014/main" id="{42B79737-3312-4FC8-AC98-3A2E9BBF11C4}"/>
              </a:ext>
            </a:extLst>
          </p:cNvPr>
          <p:cNvSpPr>
            <a:spLocks noGrp="1"/>
          </p:cNvSpPr>
          <p:nvPr>
            <p:ph type="body" sz="quarter" idx="2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3" name="Picture 12">
            <a:extLst>
              <a:ext uri="{FF2B5EF4-FFF2-40B4-BE49-F238E27FC236}">
                <a16:creationId xmlns:a16="http://schemas.microsoft.com/office/drawing/2014/main" id="{A79F5D51-61E5-4B38-BE9B-7745F7365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13491863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 Image, With Title_Navy">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46037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15" name="Text Placeholder 2"/>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4" name="Text Placeholder 2"/>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6" name="Text Placeholder 2"/>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3" name="Title 2"/>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a:t>Slide Title, Arial 32 Pt.</a:t>
            </a:r>
          </a:p>
        </p:txBody>
      </p:sp>
      <p:sp>
        <p:nvSpPr>
          <p:cNvPr id="28" name="Picture Placeholder 15"/>
          <p:cNvSpPr>
            <a:spLocks noGrp="1"/>
          </p:cNvSpPr>
          <p:nvPr>
            <p:ph type="pic" sz="quarter" idx="18" hasCustomPrompt="1"/>
          </p:nvPr>
        </p:nvSpPr>
        <p:spPr>
          <a:xfrm>
            <a:off x="4370762"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9" name="Picture Placeholder 15"/>
          <p:cNvSpPr>
            <a:spLocks noGrp="1"/>
          </p:cNvSpPr>
          <p:nvPr>
            <p:ph type="pic" sz="quarter" idx="19" hasCustomPrompt="1"/>
          </p:nvPr>
        </p:nvSpPr>
        <p:spPr>
          <a:xfrm>
            <a:off x="828114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 name="Slide Number Placeholder 1"/>
          <p:cNvSpPr>
            <a:spLocks noGrp="1"/>
          </p:cNvSpPr>
          <p:nvPr>
            <p:ph type="sldNum" sz="quarter" idx="20"/>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7" name="Text Placeholder 3">
            <a:extLst>
              <a:ext uri="{FF2B5EF4-FFF2-40B4-BE49-F238E27FC236}">
                <a16:creationId xmlns:a16="http://schemas.microsoft.com/office/drawing/2014/main" id="{678FE3D0-043E-4E41-B23C-6B8EB88E0290}"/>
              </a:ext>
            </a:extLst>
          </p:cNvPr>
          <p:cNvSpPr>
            <a:spLocks noGrp="1"/>
          </p:cNvSpPr>
          <p:nvPr>
            <p:ph type="body" sz="quarter" idx="2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8" name="Text Placeholder 3">
            <a:extLst>
              <a:ext uri="{FF2B5EF4-FFF2-40B4-BE49-F238E27FC236}">
                <a16:creationId xmlns:a16="http://schemas.microsoft.com/office/drawing/2014/main" id="{13010D54-552B-4047-99A4-03DE23E68139}"/>
              </a:ext>
            </a:extLst>
          </p:cNvPr>
          <p:cNvSpPr>
            <a:spLocks noGrp="1"/>
          </p:cNvSpPr>
          <p:nvPr>
            <p:ph type="body" sz="quarter" idx="22"/>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9" name="Text Placeholder 3">
            <a:extLst>
              <a:ext uri="{FF2B5EF4-FFF2-40B4-BE49-F238E27FC236}">
                <a16:creationId xmlns:a16="http://schemas.microsoft.com/office/drawing/2014/main" id="{E0B40436-66AC-4444-BF02-7E4752A291AD}"/>
              </a:ext>
            </a:extLst>
          </p:cNvPr>
          <p:cNvSpPr>
            <a:spLocks noGrp="1"/>
          </p:cNvSpPr>
          <p:nvPr>
            <p:ph type="body" sz="quarter" idx="23"/>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21" name="Picture 20">
            <a:extLst>
              <a:ext uri="{FF2B5EF4-FFF2-40B4-BE49-F238E27FC236}">
                <a16:creationId xmlns:a16="http://schemas.microsoft.com/office/drawing/2014/main" id="{C4BC3F3B-A551-47E1-A36B-1028268BB92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419746033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00000"/>
              <a:buFont typeface="Wingdings" panose="05000000000000000000" pitchFamily="2" charset="2"/>
              <a:buChar char="§"/>
              <a:defRPr>
                <a:solidFill>
                  <a:schemeClr val="tx1"/>
                </a:solidFill>
              </a:defRPr>
            </a:lvl2pPr>
            <a:lvl3pPr marL="1033463" indent="-344488">
              <a:buSzPct val="100000"/>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SzPct val="100000"/>
              <a:buFont typeface="Wingdings" panose="05000000000000000000" pitchFamily="2" charset="2"/>
              <a:buChar char="§"/>
              <a:defRPr sz="1800">
                <a:solidFill>
                  <a:schemeClr val="tx1"/>
                </a:solidFill>
              </a:defRPr>
            </a:lvl5pPr>
            <a:lvl6pPr marL="1603375" indent="-225425">
              <a:buSzPct val="100000"/>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6" name="Picture 5">
            <a:extLst>
              <a:ext uri="{FF2B5EF4-FFF2-40B4-BE49-F238E27FC236}">
                <a16:creationId xmlns:a16="http://schemas.microsoft.com/office/drawing/2014/main" id="{61585A4E-0F23-4F45-99A6-6448278FA42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5558272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Title_content">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0793"/>
            <a:ext cx="11277600" cy="693337"/>
          </a:xfrm>
        </p:spPr>
        <p:txBody>
          <a:bodyPr/>
          <a:lstStyle>
            <a:lvl1pPr>
              <a:defRPr sz="3200">
                <a:solidFill>
                  <a:schemeClr val="tx1"/>
                </a:solidFill>
              </a:defRPr>
            </a:lvl1pPr>
          </a:lstStyle>
          <a:p>
            <a:r>
              <a:rPr lang="en-US"/>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209964"/>
            <a:ext cx="11277600" cy="5038436"/>
          </a:xfrm>
        </p:spPr>
        <p:txBody>
          <a:bodyPr/>
          <a:lstStyle>
            <a:lvl1pPr>
              <a:defRPr/>
            </a:lvl1pPr>
          </a:lstStyle>
          <a:p>
            <a:pPr lvl="0"/>
            <a:r>
              <a:rPr lang="en-US"/>
              <a:t>Click to add content</a:t>
            </a:r>
          </a:p>
        </p:txBody>
      </p:sp>
      <p:pic>
        <p:nvPicPr>
          <p:cNvPr id="6" name="Picture 5">
            <a:extLst>
              <a:ext uri="{FF2B5EF4-FFF2-40B4-BE49-F238E27FC236}">
                <a16:creationId xmlns:a16="http://schemas.microsoft.com/office/drawing/2014/main" id="{9434B183-E242-4BEB-A0C8-856BF8515D5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466662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5" name="Text Placeholder 4"/>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err="1"/>
              <a:t>Subheadline</a:t>
            </a:r>
            <a:endParaRPr lang="en-US"/>
          </a:p>
        </p:txBody>
      </p:sp>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58464073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_Column Layout_NoSub_Navy">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a:t>Click to edit master text styles</a:t>
            </a:r>
          </a:p>
          <a:p>
            <a:pPr lvl="1"/>
            <a:r>
              <a:rPr lang="en-US"/>
              <a:t>Second level</a:t>
            </a:r>
          </a:p>
          <a:p>
            <a:pPr lvl="2"/>
            <a:r>
              <a:rPr lang="en-US"/>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3997533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hree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729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3" name="Title 12"/>
          <p:cNvSpPr>
            <a:spLocks noGrp="1"/>
          </p:cNvSpPr>
          <p:nvPr>
            <p:ph type="title" hasCustomPrompt="1"/>
          </p:nvPr>
        </p:nvSpPr>
        <p:spPr>
          <a:xfrm>
            <a:off x="457200" y="381000"/>
            <a:ext cx="11277600" cy="693337"/>
          </a:xfrm>
        </p:spPr>
        <p:txBody>
          <a:bodyPr/>
          <a:lstStyle>
            <a:lvl1pPr algn="ctr">
              <a:defRPr sz="3200">
                <a:solidFill>
                  <a:schemeClr val="tx1"/>
                </a:solidFill>
              </a:defRPr>
            </a:lvl1pPr>
          </a:lstStyle>
          <a:p>
            <a:r>
              <a:rPr lang="en-US"/>
              <a:t>Slide Title, Arial 32 pt.</a:t>
            </a:r>
          </a:p>
        </p:txBody>
      </p:sp>
      <p:sp>
        <p:nvSpPr>
          <p:cNvPr id="9" name="Text Placeholder 2"/>
          <p:cNvSpPr>
            <a:spLocks noGrp="1"/>
          </p:cNvSpPr>
          <p:nvPr>
            <p:ph type="body" idx="12" hasCustomPrompt="1"/>
          </p:nvPr>
        </p:nvSpPr>
        <p:spPr>
          <a:xfrm>
            <a:off x="4291482"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7" name="Text Placeholder 2"/>
          <p:cNvSpPr>
            <a:spLocks noGrp="1"/>
          </p:cNvSpPr>
          <p:nvPr>
            <p:ph type="body" idx="14" hasCustomPrompt="1"/>
          </p:nvPr>
        </p:nvSpPr>
        <p:spPr>
          <a:xfrm>
            <a:off x="810566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2" name="Slide Number Placeholder 1"/>
          <p:cNvSpPr>
            <a:spLocks noGrp="1"/>
          </p:cNvSpPr>
          <p:nvPr>
            <p:ph type="sldNum" sz="quarter" idx="16"/>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20" name="Text Placeholder 19">
            <a:extLst>
              <a:ext uri="{FF2B5EF4-FFF2-40B4-BE49-F238E27FC236}">
                <a16:creationId xmlns:a16="http://schemas.microsoft.com/office/drawing/2014/main" id="{96CCB086-36EF-4F8A-8FB2-EC29098B9753}"/>
              </a:ext>
            </a:extLst>
          </p:cNvPr>
          <p:cNvSpPr>
            <a:spLocks noGrp="1"/>
          </p:cNvSpPr>
          <p:nvPr>
            <p:ph type="body" sz="quarter" idx="21" hasCustomPrompt="1"/>
          </p:nvPr>
        </p:nvSpPr>
        <p:spPr>
          <a:xfrm>
            <a:off x="477838" y="2005357"/>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1" name="Text Placeholder 19">
            <a:extLst>
              <a:ext uri="{FF2B5EF4-FFF2-40B4-BE49-F238E27FC236}">
                <a16:creationId xmlns:a16="http://schemas.microsoft.com/office/drawing/2014/main" id="{1378EDB8-0740-4899-9053-3E5A2591CF5A}"/>
              </a:ext>
            </a:extLst>
          </p:cNvPr>
          <p:cNvSpPr>
            <a:spLocks noGrp="1"/>
          </p:cNvSpPr>
          <p:nvPr>
            <p:ph type="body" sz="quarter" idx="22" hasCustomPrompt="1"/>
          </p:nvPr>
        </p:nvSpPr>
        <p:spPr>
          <a:xfrm>
            <a:off x="8115300" y="2004733"/>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2" name="Text Placeholder 19">
            <a:extLst>
              <a:ext uri="{FF2B5EF4-FFF2-40B4-BE49-F238E27FC236}">
                <a16:creationId xmlns:a16="http://schemas.microsoft.com/office/drawing/2014/main" id="{E0DBD197-6D2F-4C08-9281-235DD012C3AE}"/>
              </a:ext>
            </a:extLst>
          </p:cNvPr>
          <p:cNvSpPr>
            <a:spLocks noGrp="1"/>
          </p:cNvSpPr>
          <p:nvPr>
            <p:ph type="body" sz="quarter" idx="23" hasCustomPrompt="1"/>
          </p:nvPr>
        </p:nvSpPr>
        <p:spPr>
          <a:xfrm>
            <a:off x="4286250" y="2015140"/>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pic>
        <p:nvPicPr>
          <p:cNvPr id="12" name="Picture 11">
            <a:extLst>
              <a:ext uri="{FF2B5EF4-FFF2-40B4-BE49-F238E27FC236}">
                <a16:creationId xmlns:a16="http://schemas.microsoft.com/office/drawing/2014/main" id="{5E38DE22-45AE-4C21-8B18-7AE528A43EB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28426489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our Cirlce Images_Navy">
    <p:spTree>
      <p:nvGrpSpPr>
        <p:cNvPr id="1" name=""/>
        <p:cNvGrpSpPr/>
        <p:nvPr/>
      </p:nvGrpSpPr>
      <p:grpSpPr>
        <a:xfrm>
          <a:off x="0" y="0"/>
          <a:ext cx="0" cy="0"/>
          <a:chOff x="0" y="0"/>
          <a:chExt cx="0" cy="0"/>
        </a:xfrm>
      </p:grpSpPr>
      <p:sp>
        <p:nvSpPr>
          <p:cNvPr id="6" name="Picture Placeholder 5"/>
          <p:cNvSpPr>
            <a:spLocks noGrp="1"/>
          </p:cNvSpPr>
          <p:nvPr>
            <p:ph type="pic" sz="quarter" idx="16" hasCustomPrompt="1"/>
          </p:nvPr>
        </p:nvSpPr>
        <p:spPr>
          <a:xfrm>
            <a:off x="103822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4" name="Picture Placeholder 5"/>
          <p:cNvSpPr>
            <a:spLocks noGrp="1"/>
          </p:cNvSpPr>
          <p:nvPr>
            <p:ph type="pic" sz="quarter" idx="17" hasCustomPrompt="1"/>
          </p:nvPr>
        </p:nvSpPr>
        <p:spPr>
          <a:xfrm>
            <a:off x="3905250"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5" name="Picture Placeholder 5"/>
          <p:cNvSpPr>
            <a:spLocks noGrp="1"/>
          </p:cNvSpPr>
          <p:nvPr>
            <p:ph type="pic" sz="quarter" idx="18" hasCustomPrompt="1"/>
          </p:nvPr>
        </p:nvSpPr>
        <p:spPr>
          <a:xfrm>
            <a:off x="67722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6" name="Picture Placeholder 5"/>
          <p:cNvSpPr>
            <a:spLocks noGrp="1"/>
          </p:cNvSpPr>
          <p:nvPr>
            <p:ph type="pic" sz="quarter" idx="19" hasCustomPrompt="1"/>
          </p:nvPr>
        </p:nvSpPr>
        <p:spPr>
          <a:xfrm>
            <a:off x="96297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7" name="Text Placeholder 2"/>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3" name="Text Placeholder 2"/>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5" name="Text Placeholder 2"/>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7" name="Text Placeholder 2"/>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9" name="Title 28"/>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20" name="Text Placeholder 3">
            <a:extLst>
              <a:ext uri="{FF2B5EF4-FFF2-40B4-BE49-F238E27FC236}">
                <a16:creationId xmlns:a16="http://schemas.microsoft.com/office/drawing/2014/main" id="{A72CD6B6-9C07-420E-9231-F63233160BD1}"/>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21" name="Text Placeholder 3">
            <a:extLst>
              <a:ext uri="{FF2B5EF4-FFF2-40B4-BE49-F238E27FC236}">
                <a16:creationId xmlns:a16="http://schemas.microsoft.com/office/drawing/2014/main" id="{D8F24A27-0605-44A5-AC6D-02C755F07B8A}"/>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22" name="Text Placeholder 3">
            <a:extLst>
              <a:ext uri="{FF2B5EF4-FFF2-40B4-BE49-F238E27FC236}">
                <a16:creationId xmlns:a16="http://schemas.microsoft.com/office/drawing/2014/main" id="{1ADA441C-C4BE-4EAB-8819-5C78BDC65DA4}"/>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30" name="Text Placeholder 3">
            <a:extLst>
              <a:ext uri="{FF2B5EF4-FFF2-40B4-BE49-F238E27FC236}">
                <a16:creationId xmlns:a16="http://schemas.microsoft.com/office/drawing/2014/main" id="{E708554F-2173-4A8D-B673-E68B1415F335}"/>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9" name="Picture 18">
            <a:extLst>
              <a:ext uri="{FF2B5EF4-FFF2-40B4-BE49-F238E27FC236}">
                <a16:creationId xmlns:a16="http://schemas.microsoft.com/office/drawing/2014/main" id="{8760724D-7DC9-41A3-B4D7-9EFE4E7F65AF}"/>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7653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DE61D463-0D7B-49E8-BB56-5C726960653B}"/>
              </a:ext>
            </a:extLst>
          </p:cNvPr>
          <p:cNvPicPr>
            <a:picLocks noChangeAspect="1"/>
          </p:cNvPicPr>
          <p:nvPr userDrawn="1"/>
        </p:nvPicPr>
        <p:blipFill>
          <a:blip r:embed="rId2"/>
          <a:stretch>
            <a:fillRect/>
          </a:stretch>
        </p:blipFill>
        <p:spPr>
          <a:xfrm>
            <a:off x="0" y="-19859"/>
            <a:ext cx="12192000" cy="6856286"/>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rgbClr val="0B2338"/>
                </a:solidFill>
              </a:defRPr>
            </a:lvl1pPr>
          </a:lstStyle>
          <a:p>
            <a:r>
              <a:rPr lang="en-US" dirty="0"/>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rgbClr val="0B233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rgbClr val="0B2338"/>
                </a:solidFill>
              </a:defRPr>
            </a:lvl1pPr>
          </a:lstStyle>
          <a:p>
            <a:pPr lvl="0"/>
            <a:r>
              <a:rPr lang="en-US" dirty="0"/>
              <a:t>Presenter Name</a:t>
            </a:r>
          </a:p>
        </p:txBody>
      </p:sp>
      <p:sp>
        <p:nvSpPr>
          <p:cNvPr id="30" name="Text Placeholder 29">
            <a:extLst>
              <a:ext uri="{FF2B5EF4-FFF2-40B4-BE49-F238E27FC236}">
                <a16:creationId xmlns:a16="http://schemas.microsoft.com/office/drawing/2014/main" id="{1139A499-48C2-4F71-8985-38757950E5C1}"/>
              </a:ext>
            </a:extLst>
          </p:cNvPr>
          <p:cNvSpPr>
            <a:spLocks noGrp="1"/>
          </p:cNvSpPr>
          <p:nvPr>
            <p:ph type="body" sz="quarter" idx="19" hasCustomPrompt="1"/>
          </p:nvPr>
        </p:nvSpPr>
        <p:spPr>
          <a:xfrm>
            <a:off x="1" y="1"/>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Print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8" name="Graphic 11">
            <a:extLst>
              <a:ext uri="{FF2B5EF4-FFF2-40B4-BE49-F238E27FC236}">
                <a16:creationId xmlns:a16="http://schemas.microsoft.com/office/drawing/2014/main" id="{D85C768E-021F-471D-8EFF-3029DF7827B8}"/>
              </a:ext>
            </a:extLst>
          </p:cNvPr>
          <p:cNvPicPr>
            <a:picLocks noChangeAspect="1"/>
          </p:cNvPicPr>
          <p:nvPr userDrawn="1"/>
        </p:nvPicPr>
        <p:blipFill>
          <a:blip r:embed="rId3"/>
          <a:srcRect/>
          <a:stretch/>
        </p:blipFill>
        <p:spPr>
          <a:xfrm>
            <a:off x="7315200" y="5719738"/>
            <a:ext cx="4297680" cy="530379"/>
          </a:xfrm>
          <a:prstGeom prst="rect">
            <a:avLst/>
          </a:prstGeom>
        </p:spPr>
      </p:pic>
      <p:sp>
        <p:nvSpPr>
          <p:cNvPr id="9" name="Footer Placeholder 8">
            <a:extLst>
              <a:ext uri="{FF2B5EF4-FFF2-40B4-BE49-F238E27FC236}">
                <a16:creationId xmlns:a16="http://schemas.microsoft.com/office/drawing/2014/main" id="{18782B54-69E4-4BD1-A25A-83AC8EE11AD7}"/>
              </a:ext>
            </a:extLst>
          </p:cNvPr>
          <p:cNvSpPr txBox="1">
            <a:spLocks/>
          </p:cNvSpPr>
          <p:nvPr userDrawn="1"/>
        </p:nvSpPr>
        <p:spPr>
          <a:xfrm>
            <a:off x="3919122"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31057321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meline Vertical_Extended 2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a:xfrm>
            <a:off x="457200" y="381000"/>
            <a:ext cx="7616952" cy="584775"/>
          </a:xfrm>
        </p:spPr>
        <p:txBody>
          <a:bodyPr/>
          <a:lstStyle>
            <a:lvl1pPr>
              <a:defRPr/>
            </a:lvl1pPr>
          </a:lstStyle>
          <a:p>
            <a:r>
              <a:rPr lang="en-US" dirty="0"/>
              <a:t>Slide Title, Arial 32 pt.</a:t>
            </a:r>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8" name="Slide Number Placeholder 2">
            <a:extLst>
              <a:ext uri="{FF2B5EF4-FFF2-40B4-BE49-F238E27FC236}">
                <a16:creationId xmlns:a16="http://schemas.microsoft.com/office/drawing/2014/main" id="{CEB66E1D-9492-4766-A94E-DE4417ED310C}"/>
              </a:ext>
            </a:extLst>
          </p:cNvPr>
          <p:cNvSpPr>
            <a:spLocks noGrp="1"/>
          </p:cNvSpPr>
          <p:nvPr>
            <p:ph type="sldNum" sz="quarter" idx="10"/>
          </p:nvPr>
        </p:nvSpPr>
        <p:spPr>
          <a:xfrm>
            <a:off x="10934700" y="6487280"/>
            <a:ext cx="800100" cy="251853"/>
          </a:xfrm>
        </p:spPr>
        <p:txBody>
          <a:bodyPr/>
          <a:lstStyle/>
          <a:p>
            <a:fld id="{2F2F552B-1952-B44E-8CAB-5705F0ACD2E2}" type="slidenum">
              <a:rPr lang="uk-UA" smtClean="0"/>
              <a:pPr/>
              <a:t>‹#›</a:t>
            </a:fld>
            <a:endParaRPr lang="uk-UA" dirty="0"/>
          </a:p>
        </p:txBody>
      </p:sp>
      <p:sp>
        <p:nvSpPr>
          <p:cNvPr id="49" name="Text Placeholder 11">
            <a:extLst>
              <a:ext uri="{FF2B5EF4-FFF2-40B4-BE49-F238E27FC236}">
                <a16:creationId xmlns:a16="http://schemas.microsoft.com/office/drawing/2014/main" id="{7755757D-2AAB-413C-91B9-1CBFB2CC5FF1}"/>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50" name="Text Placeholder 11">
            <a:extLst>
              <a:ext uri="{FF2B5EF4-FFF2-40B4-BE49-F238E27FC236}">
                <a16:creationId xmlns:a16="http://schemas.microsoft.com/office/drawing/2014/main" id="{C332291F-7127-4E20-A7AB-54963E2B63AF}"/>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51" name="Straight Connector 50">
            <a:extLst>
              <a:ext uri="{FF2B5EF4-FFF2-40B4-BE49-F238E27FC236}">
                <a16:creationId xmlns:a16="http://schemas.microsoft.com/office/drawing/2014/main" id="{3CF44D7C-970F-44A9-84EE-351FEF6882ED}"/>
              </a:ext>
            </a:extLst>
          </p:cNvPr>
          <p:cNvCxnSpPr>
            <a:cxnSpLocks/>
          </p:cNvCxnSpPr>
          <p:nvPr userDrawn="1"/>
        </p:nvCxnSpPr>
        <p:spPr>
          <a:xfrm flipH="1">
            <a:off x="8500772" y="0"/>
            <a:ext cx="18288" cy="5998247"/>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12">
            <a:extLst>
              <a:ext uri="{FF2B5EF4-FFF2-40B4-BE49-F238E27FC236}">
                <a16:creationId xmlns:a16="http://schemas.microsoft.com/office/drawing/2014/main" id="{B036908C-957F-4B1E-BDF8-4678A49E5FB3}"/>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4" name="Text Placeholder 11">
            <a:extLst>
              <a:ext uri="{FF2B5EF4-FFF2-40B4-BE49-F238E27FC236}">
                <a16:creationId xmlns:a16="http://schemas.microsoft.com/office/drawing/2014/main" id="{99EA43A1-C6A4-44CB-B145-537ADC36B570}"/>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55" name="Text Placeholder 11">
            <a:extLst>
              <a:ext uri="{FF2B5EF4-FFF2-40B4-BE49-F238E27FC236}">
                <a16:creationId xmlns:a16="http://schemas.microsoft.com/office/drawing/2014/main" id="{B1DCB8C2-E8BC-40DB-8F41-A5234846DB5A}"/>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56" name="Text Placeholder 11">
            <a:extLst>
              <a:ext uri="{FF2B5EF4-FFF2-40B4-BE49-F238E27FC236}">
                <a16:creationId xmlns:a16="http://schemas.microsoft.com/office/drawing/2014/main" id="{7759E05A-88A2-4059-8EB2-7F0FEDAC2ECF}"/>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57" name="Content Placeholder 12">
            <a:extLst>
              <a:ext uri="{FF2B5EF4-FFF2-40B4-BE49-F238E27FC236}">
                <a16:creationId xmlns:a16="http://schemas.microsoft.com/office/drawing/2014/main" id="{D035F548-5A03-4E77-9383-0232F481FBF1}"/>
              </a:ext>
            </a:extLst>
          </p:cNvPr>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9" name="Content Placeholder 12">
            <a:extLst>
              <a:ext uri="{FF2B5EF4-FFF2-40B4-BE49-F238E27FC236}">
                <a16:creationId xmlns:a16="http://schemas.microsoft.com/office/drawing/2014/main" id="{7D39FC59-2625-4BB0-AF8B-16732C541712}"/>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1" name="Content Placeholder 12">
            <a:extLst>
              <a:ext uri="{FF2B5EF4-FFF2-40B4-BE49-F238E27FC236}">
                <a16:creationId xmlns:a16="http://schemas.microsoft.com/office/drawing/2014/main" id="{A81249E3-F557-4093-841D-8C43D5F96194}"/>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3" name="Text Placeholder 11">
            <a:extLst>
              <a:ext uri="{FF2B5EF4-FFF2-40B4-BE49-F238E27FC236}">
                <a16:creationId xmlns:a16="http://schemas.microsoft.com/office/drawing/2014/main" id="{E3F0D593-C4A1-4D9B-8C0A-CFA7615B2DBA}"/>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64" name="Text Placeholder 11">
            <a:extLst>
              <a:ext uri="{FF2B5EF4-FFF2-40B4-BE49-F238E27FC236}">
                <a16:creationId xmlns:a16="http://schemas.microsoft.com/office/drawing/2014/main" id="{FEB557B5-A6BD-43B2-826D-924EC2786835}"/>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65" name="Text Placeholder 11">
            <a:extLst>
              <a:ext uri="{FF2B5EF4-FFF2-40B4-BE49-F238E27FC236}">
                <a16:creationId xmlns:a16="http://schemas.microsoft.com/office/drawing/2014/main" id="{0E777575-7113-4F86-B246-D89D6CEB278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66" name="Text Placeholder 11">
            <a:extLst>
              <a:ext uri="{FF2B5EF4-FFF2-40B4-BE49-F238E27FC236}">
                <a16:creationId xmlns:a16="http://schemas.microsoft.com/office/drawing/2014/main" id="{1C4186C0-1A2A-4860-8BA5-31320175DC91}"/>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67" name="Content Placeholder 12">
            <a:extLst>
              <a:ext uri="{FF2B5EF4-FFF2-40B4-BE49-F238E27FC236}">
                <a16:creationId xmlns:a16="http://schemas.microsoft.com/office/drawing/2014/main" id="{AC1AF940-3439-4F70-8888-AB71075F5771}"/>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8" name="Oval 27">
            <a:extLst>
              <a:ext uri="{FF2B5EF4-FFF2-40B4-BE49-F238E27FC236}">
                <a16:creationId xmlns:a16="http://schemas.microsoft.com/office/drawing/2014/main" id="{B600A13B-C93E-4034-9158-E6B5614DE465}"/>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158C50-1D84-46CE-A3F5-869F123A4211}"/>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78CB6A5-CDE3-456D-9B8F-43B93AB2F791}"/>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FD4490-1ABA-4DAC-9FD4-6277A1B1A03E}"/>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2243AF-85A9-40B0-9615-9C2DB2721A37}"/>
              </a:ext>
            </a:extLst>
          </p:cNvPr>
          <p:cNvSpPr/>
          <p:nvPr userDrawn="1"/>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075621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lIns="91440" rIns="91440" anchor="ctr">
            <a:noAutofit/>
          </a:bodyPr>
          <a:lstStyle>
            <a:lvl1pPr>
              <a:defRPr sz="3200" baseline="0">
                <a:solidFill>
                  <a:schemeClr val="tx1"/>
                </a:solidFill>
              </a:defRPr>
            </a:lvl1pPr>
          </a:lstStyle>
          <a:p>
            <a:r>
              <a:rPr lang="en-US"/>
              <a:t>Slide Title, Arial 36 pt.</a:t>
            </a:r>
          </a:p>
        </p:txBody>
      </p:sp>
      <p:sp>
        <p:nvSpPr>
          <p:cNvPr id="10" name="Text Placeholder 9"/>
          <p:cNvSpPr>
            <a:spLocks noGrp="1"/>
          </p:cNvSpPr>
          <p:nvPr>
            <p:ph type="body" sz="quarter" idx="25" hasCustomPrompt="1"/>
          </p:nvPr>
        </p:nvSpPr>
        <p:spPr>
          <a:xfrm>
            <a:off x="457200" y="1747764"/>
            <a:ext cx="5524500" cy="1178180"/>
          </a:xfrm>
          <a:prstGeom prst="rect">
            <a:avLst/>
          </a:prstGeom>
        </p:spPr>
        <p:txBody>
          <a:bodyPr anchor="ctr">
            <a:noAutofit/>
          </a:bodyPr>
          <a:lstStyle>
            <a:lvl1pPr>
              <a:defRPr b="0">
                <a:solidFill>
                  <a:schemeClr val="tx2"/>
                </a:solidFill>
              </a:defRPr>
            </a:lvl1pPr>
            <a:lvl2pPr>
              <a:lnSpc>
                <a:spcPct val="100000"/>
              </a:lnSpc>
              <a:defRPr>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9"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accent3"/>
                </a:solidFill>
              </a:defRPr>
            </a:lvl1pPr>
          </a:lstStyle>
          <a:p>
            <a:pPr lvl="0"/>
            <a:r>
              <a:rPr lang="en-US"/>
              <a:t>Slide Subtitle, Arial 24 pt.</a:t>
            </a:r>
          </a:p>
        </p:txBody>
      </p:sp>
      <p:sp>
        <p:nvSpPr>
          <p:cNvPr id="4" name="Content Placeholder 3"/>
          <p:cNvSpPr>
            <a:spLocks noGrp="1"/>
          </p:cNvSpPr>
          <p:nvPr>
            <p:ph sz="quarter" idx="33" hasCustomPrompt="1"/>
          </p:nvPr>
        </p:nvSpPr>
        <p:spPr>
          <a:xfrm>
            <a:off x="457200" y="3079286"/>
            <a:ext cx="5522976" cy="3169114"/>
          </a:xfrm>
          <a:prstGeom prst="rect">
            <a:avLst/>
          </a:prstGeom>
        </p:spPr>
        <p:txBody>
          <a:bodyPr>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097280" indent="-292608">
              <a:lnSpc>
                <a:spcPct val="100000"/>
              </a:lnSpc>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64276B16-28A0-4B86-897C-30382FC3EBB6}"/>
              </a:ext>
            </a:extLst>
          </p:cNvPr>
          <p:cNvSpPr>
            <a:spLocks noGrp="1"/>
          </p:cNvSpPr>
          <p:nvPr>
            <p:ph type="body" sz="quarter" idx="35" hasCustomPrompt="1"/>
          </p:nvPr>
        </p:nvSpPr>
        <p:spPr>
          <a:xfrm>
            <a:off x="6934200" y="1942092"/>
            <a:ext cx="4818450" cy="923330"/>
          </a:xfrm>
        </p:spPr>
        <p:txBody>
          <a:bodyPr>
            <a:spAutoFit/>
          </a:bodyPr>
          <a:lstStyle>
            <a:lvl1pPr>
              <a:defRPr sz="2800" cap="none" baseline="0"/>
            </a:lvl1pPr>
            <a:lvl2pPr marL="295275" indent="-285750">
              <a:buClr>
                <a:schemeClr val="accent3"/>
              </a:buClr>
              <a:buSzPct val="110000"/>
              <a:buFont typeface="Arial" panose="020B0604020202020204" pitchFamily="34" charset="0"/>
              <a:buChar char="‒"/>
              <a:defRPr sz="1600" cap="none" baseline="0">
                <a:solidFill>
                  <a:schemeClr val="accent3"/>
                </a:solidFill>
              </a:defRPr>
            </a:lvl2pPr>
            <a:lvl3pPr marL="0" indent="0">
              <a:buNone/>
              <a:defRPr/>
            </a:lvl3pPr>
          </a:lstStyle>
          <a:p>
            <a:pPr lvl="0"/>
            <a:r>
              <a:rPr lang="en-US"/>
              <a:t>“Click to edit text”</a:t>
            </a:r>
          </a:p>
          <a:p>
            <a:pPr lvl="1"/>
            <a:r>
              <a:rPr lang="en-US"/>
              <a:t>To have source text, hit the bullet indent button</a:t>
            </a:r>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65398865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Quotes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198" y="381000"/>
            <a:ext cx="10287000" cy="693337"/>
          </a:xfrm>
        </p:spPr>
        <p:txBody>
          <a:bodyPr anchor="ctr">
            <a:noAutofit/>
          </a:bodyPr>
          <a:lstStyle>
            <a:lvl1pPr>
              <a:lnSpc>
                <a:spcPct val="100000"/>
              </a:lnSpc>
              <a:defRPr lang="en-US" sz="3200" b="1" i="0" kern="1200" cap="none" baseline="0" dirty="0">
                <a:solidFill>
                  <a:schemeClr val="tx1"/>
                </a:solidFill>
                <a:latin typeface="+mn-lt"/>
                <a:ea typeface="Arial Narrow" charset="0"/>
                <a:cs typeface="Arial Narrow" charset="0"/>
              </a:defRPr>
            </a:lvl1pPr>
          </a:lstStyle>
          <a:p>
            <a:r>
              <a:rPr lang="en-US"/>
              <a:t>Slide Title, Arial 32 pt.</a:t>
            </a:r>
          </a:p>
        </p:txBody>
      </p:sp>
      <p:sp>
        <p:nvSpPr>
          <p:cNvPr id="9" name="Text Placeholder 9"/>
          <p:cNvSpPr>
            <a:spLocks noGrp="1"/>
          </p:cNvSpPr>
          <p:nvPr>
            <p:ph type="body" sz="quarter" idx="28" hasCustomPrompt="1"/>
          </p:nvPr>
        </p:nvSpPr>
        <p:spPr>
          <a:xfrm>
            <a:off x="457199" y="1243584"/>
            <a:ext cx="10286999" cy="491372"/>
          </a:xfrm>
          <a:prstGeom prst="rect">
            <a:avLst/>
          </a:prstGeom>
        </p:spPr>
        <p:txBody>
          <a:bodyPr anchor="ctr">
            <a:noAutofit/>
          </a:bodyPr>
          <a:lstStyle>
            <a:lvl1pPr>
              <a:defRPr b="1" cap="none" baseline="0">
                <a:solidFill>
                  <a:schemeClr val="accent3"/>
                </a:solidFill>
              </a:defRPr>
            </a:lvl1pPr>
          </a:lstStyle>
          <a:p>
            <a:pPr lvl="0"/>
            <a:r>
              <a:rPr lang="en-US"/>
              <a:t>Slide Subtitle, Arial 24 pt.</a:t>
            </a:r>
          </a:p>
        </p:txBody>
      </p:sp>
      <p:sp>
        <p:nvSpPr>
          <p:cNvPr id="2" name="Slide Number Placeholder 1"/>
          <p:cNvSpPr>
            <a:spLocks noGrp="1"/>
          </p:cNvSpPr>
          <p:nvPr>
            <p:ph type="sldNum" sz="quarter" idx="35"/>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3" name="Text Placeholder 12">
            <a:extLst>
              <a:ext uri="{FF2B5EF4-FFF2-40B4-BE49-F238E27FC236}">
                <a16:creationId xmlns:a16="http://schemas.microsoft.com/office/drawing/2014/main" id="{455541CB-C5CF-406B-A04F-B92D0DF858F7}"/>
              </a:ext>
            </a:extLst>
          </p:cNvPr>
          <p:cNvSpPr>
            <a:spLocks noGrp="1"/>
          </p:cNvSpPr>
          <p:nvPr>
            <p:ph type="body" sz="quarter" idx="38" hasCustomPrompt="1"/>
          </p:nvPr>
        </p:nvSpPr>
        <p:spPr>
          <a:xfrm>
            <a:off x="457200" y="1950142"/>
            <a:ext cx="5524500" cy="4298258"/>
          </a:xfrm>
        </p:spPr>
        <p:txBody>
          <a:bodyPr/>
          <a:lstStyle>
            <a:lvl1pPr>
              <a:buFontTx/>
              <a:buNone/>
              <a:defRPr cap="none" baseline="0"/>
            </a:lvl1pPr>
            <a:lvl2pPr marL="352425" indent="-342900">
              <a:buClr>
                <a:schemeClr val="accent3"/>
              </a:buClr>
              <a:buFont typeface="Arial" panose="020B0604020202020204" pitchFamily="34" charset="0"/>
              <a:buChar char="‒"/>
              <a:defRPr sz="1600" cap="none" baseline="0">
                <a:solidFill>
                  <a:schemeClr val="accent3"/>
                </a:solidFill>
              </a:defRPr>
            </a:lvl2pPr>
            <a:lvl3pPr marL="0" indent="0">
              <a:buFontTx/>
              <a:buNone/>
              <a:defRPr/>
            </a:lvl3pPr>
            <a:lvl4pPr marL="346075" indent="0">
              <a:buFontTx/>
              <a:buNone/>
              <a:defRPr/>
            </a:lvl4pPr>
            <a:lvl5pPr marL="1203325" indent="0">
              <a:buFontTx/>
              <a:buNone/>
              <a:defRPr/>
            </a:lvl5pPr>
          </a:lstStyle>
          <a:p>
            <a:pPr lvl="0"/>
            <a:r>
              <a:rPr lang="en-US"/>
              <a:t>“Click to edit textbox text”</a:t>
            </a:r>
          </a:p>
          <a:p>
            <a:pPr lvl="1"/>
            <a:r>
              <a:rPr lang="en-US"/>
              <a:t>Source</a:t>
            </a:r>
          </a:p>
        </p:txBody>
      </p:sp>
      <p:pic>
        <p:nvPicPr>
          <p:cNvPr id="10" name="Picture 9">
            <a:extLst>
              <a:ext uri="{FF2B5EF4-FFF2-40B4-BE49-F238E27FC236}">
                <a16:creationId xmlns:a16="http://schemas.microsoft.com/office/drawing/2014/main" id="{154F11A7-B65F-415E-B94A-A94E3E683519}"/>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11734678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Sub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lnSpc>
                <a:spcPct val="100000"/>
              </a:lnSpc>
              <a:defRPr sz="3200" baseline="0">
                <a:solidFill>
                  <a:schemeClr val="tx1"/>
                </a:solidFill>
              </a:defRPr>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F77DB5DA-42BB-4CA2-904F-B5CFF726EB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35979310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baseline="0">
                <a:solidFill>
                  <a:schemeClr val="tx1"/>
                </a:solidFill>
              </a:defRPr>
            </a:lvl1pPr>
          </a:lstStyle>
          <a:p>
            <a:r>
              <a:rPr lang="en-US"/>
              <a:t>Slide Title, Arial 32 pt.</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90FC7C9F-14F4-4ECF-8292-C4068523692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9801180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4" name="Picture 3">
            <a:extLst>
              <a:ext uri="{FF2B5EF4-FFF2-40B4-BE49-F238E27FC236}">
                <a16:creationId xmlns:a16="http://schemas.microsoft.com/office/drawing/2014/main" id="{79F3A80F-4B09-474F-AC6A-0B559CF8FE7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6807133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tx2">
              <a:lumMod val="95000"/>
            </a:schemeClr>
          </a:solidFill>
        </p:spPr>
        <p:txBody>
          <a:bodyPr/>
          <a:lstStyle>
            <a:lvl1pPr algn="ctr">
              <a:defRPr sz="1400" b="0" cap="none">
                <a:solidFill>
                  <a:srgbClr val="0B2338"/>
                </a:solidFill>
              </a:defRPr>
            </a:lvl1pPr>
          </a:lstStyle>
          <a:p>
            <a:r>
              <a:rPr lang="en-US"/>
              <a:t>Drag video to placeholder or click on icon to place video from file. </a:t>
            </a:r>
          </a:p>
        </p:txBody>
      </p:sp>
      <p:sp>
        <p:nvSpPr>
          <p:cNvPr id="8" name="Title 7"/>
          <p:cNvSpPr>
            <a:spLocks noGrp="1"/>
          </p:cNvSpPr>
          <p:nvPr>
            <p:ph type="title" hasCustomPrompt="1"/>
          </p:nvPr>
        </p:nvSpPr>
        <p:spPr>
          <a:xfrm>
            <a:off x="457200" y="381000"/>
            <a:ext cx="11277600" cy="693337"/>
          </a:xfrm>
        </p:spPr>
        <p:txBody>
          <a:bodyPr anchor="ctr">
            <a:noAutofit/>
          </a:bodyP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6769242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84048"/>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415945497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Pie Chart With Tex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t"/>
          <a:lstStyle>
            <a:lvl1pPr algn="ctr">
              <a:defRPr sz="3200"/>
            </a:lvl1pPr>
          </a:lstStyle>
          <a:p>
            <a:r>
              <a:rPr lang="en-US"/>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a:t>
            </a:r>
            <a:r>
              <a:rPr lang="en-US" err="1"/>
              <a:t>dolore</a:t>
            </a:r>
            <a:r>
              <a:rPr lang="en-US"/>
              <a:t> magna </a:t>
            </a:r>
            <a:r>
              <a:rPr lang="en-US" err="1"/>
              <a:t>aliquam</a:t>
            </a:r>
            <a:r>
              <a:rPr lang="en-US"/>
              <a:t> </a:t>
            </a:r>
            <a:r>
              <a:rPr lang="en-US" err="1"/>
              <a:t>erat</a:t>
            </a:r>
            <a:r>
              <a:rPr lang="en-US"/>
              <a:t> </a:t>
            </a:r>
            <a:r>
              <a:rPr lang="en-US" err="1"/>
              <a:t>volutpat</a:t>
            </a:r>
            <a:r>
              <a:rPr lang="en-US"/>
              <a:t>. </a:t>
            </a:r>
            <a:r>
              <a:rPr lang="en-US" err="1"/>
              <a:t>Ut</a:t>
            </a:r>
            <a:r>
              <a:rPr lang="en-US"/>
              <a: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49452261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B26110B8-B9E5-4246-B47F-CD94B48C5BC1}"/>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29176941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Bar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34440"/>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02581A30-CC92-4726-A92B-33943355A5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8012044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meline Horizontal_White">
    <p:bg>
      <p:bgRef idx="1001">
        <a:schemeClr val="bg2"/>
      </p:bgRef>
    </p:bg>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dirty="0"/>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a:t>
            </a:r>
          </a:p>
        </p:txBody>
      </p:sp>
      <p:sp>
        <p:nvSpPr>
          <p:cNvPr id="14" name="Text Placeholder 20"/>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bg2">
              <a:lumMod val="95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dirty="0"/>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pic>
        <p:nvPicPr>
          <p:cNvPr id="26" name="Graphic 25">
            <a:extLst>
              <a:ext uri="{FF2B5EF4-FFF2-40B4-BE49-F238E27FC236}">
                <a16:creationId xmlns:a16="http://schemas.microsoft.com/office/drawing/2014/main" id="{A64B785A-06D1-468D-AAFF-F218E0EC3B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30" name="Oval 29">
            <a:extLst>
              <a:ext uri="{FF2B5EF4-FFF2-40B4-BE49-F238E27FC236}">
                <a16:creationId xmlns:a16="http://schemas.microsoft.com/office/drawing/2014/main" id="{7D0649C9-140F-49D9-BC31-008653A550E2}"/>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AE1B03F-6E91-4024-9C16-6C59944FAF8C}"/>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26899-A3E4-4227-9BB6-24F721E50625}"/>
              </a:ext>
            </a:extLst>
          </p:cNvPr>
          <p:cNvSpPr/>
          <p:nvPr userDrawn="1"/>
        </p:nvSpPr>
        <p:spPr>
          <a:xfrm>
            <a:off x="2747520" y="3323495"/>
            <a:ext cx="9144"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38107AA-EA87-46E8-BEA2-A49BBFCB214B}"/>
              </a:ext>
            </a:extLst>
          </p:cNvPr>
          <p:cNvSpPr/>
          <p:nvPr userDrawn="1"/>
        </p:nvSpPr>
        <p:spPr>
          <a:xfrm>
            <a:off x="805702" y="298586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4848A7-0933-4630-A368-9D7981AFEFEE}"/>
              </a:ext>
            </a:extLst>
          </p:cNvPr>
          <p:cNvSpPr/>
          <p:nvPr userDrawn="1"/>
        </p:nvSpPr>
        <p:spPr>
          <a:xfrm>
            <a:off x="8771202" y="3295436"/>
            <a:ext cx="9144"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0">
            <a:extLst>
              <a:ext uri="{FF2B5EF4-FFF2-40B4-BE49-F238E27FC236}">
                <a16:creationId xmlns:a16="http://schemas.microsoft.com/office/drawing/2014/main" id="{A06826A4-FCE5-D342-BF71-55E16F28FD00}"/>
              </a:ext>
            </a:extLst>
          </p:cNvPr>
          <p:cNvSpPr>
            <a:spLocks noGrp="1"/>
          </p:cNvSpPr>
          <p:nvPr>
            <p:ph type="body" sz="quarter" idx="46" hasCustomPrompt="1"/>
          </p:nvPr>
        </p:nvSpPr>
        <p:spPr>
          <a:xfrm>
            <a:off x="5242318" y="3233347"/>
            <a:ext cx="148090" cy="150176"/>
          </a:xfrm>
          <a:prstGeom prst="ellipse">
            <a:avLst/>
          </a:prstGeom>
          <a:solidFill>
            <a:schemeClr val="accent4"/>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es</a:t>
            </a:r>
          </a:p>
        </p:txBody>
      </p:sp>
      <p:sp>
        <p:nvSpPr>
          <p:cNvPr id="36" name="Text Placeholder 20">
            <a:extLst>
              <a:ext uri="{FF2B5EF4-FFF2-40B4-BE49-F238E27FC236}">
                <a16:creationId xmlns:a16="http://schemas.microsoft.com/office/drawing/2014/main" id="{07BBB128-6E21-401A-B542-61069EE04D0D}"/>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Rectangle 36">
            <a:extLst>
              <a:ext uri="{FF2B5EF4-FFF2-40B4-BE49-F238E27FC236}">
                <a16:creationId xmlns:a16="http://schemas.microsoft.com/office/drawing/2014/main" id="{FAE4C3CD-D529-4E7E-A132-D83EEDC9D86F}"/>
              </a:ext>
            </a:extLst>
          </p:cNvPr>
          <p:cNvSpPr/>
          <p:nvPr userDrawn="1"/>
        </p:nvSpPr>
        <p:spPr>
          <a:xfrm>
            <a:off x="6865399" y="305893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4D8EC52-DA72-4494-8104-1A6D504C7F1D}"/>
              </a:ext>
            </a:extLst>
          </p:cNvPr>
          <p:cNvSpPr/>
          <p:nvPr userDrawn="1"/>
        </p:nvSpPr>
        <p:spPr>
          <a:xfrm>
            <a:off x="4846984" y="1045413"/>
            <a:ext cx="9144"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6E8BE2DB-5206-49D2-99FD-DF3C9E642CA0}"/>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Rectangle 39">
            <a:extLst>
              <a:ext uri="{FF2B5EF4-FFF2-40B4-BE49-F238E27FC236}">
                <a16:creationId xmlns:a16="http://schemas.microsoft.com/office/drawing/2014/main" id="{4B6FD562-849E-4BFD-BE2D-12225ECD6951}"/>
              </a:ext>
            </a:extLst>
          </p:cNvPr>
          <p:cNvSpPr/>
          <p:nvPr userDrawn="1"/>
        </p:nvSpPr>
        <p:spPr>
          <a:xfrm>
            <a:off x="5309023" y="3369415"/>
            <a:ext cx="9144"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249448"/>
      </p:ext>
    </p:extLst>
  </p:cSld>
  <p:clrMapOvr>
    <a:overrideClrMapping bg1="dk1" tx1="lt1" bg2="dk2" tx2="lt2" accent1="accent1" accent2="accent2" accent3="accent3" accent4="accent4" accent5="accent5" accent6="accent6" hlink="hlink" folHlink="folHlink"/>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39801"/>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29121966-19EA-4D11-9FC9-0C873119044C}"/>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813125219"/>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meline Vertical_Short">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p:nvPr userDrawn="1"/>
        </p:nvCxnSpPr>
        <p:spPr>
          <a:xfrm flipH="1">
            <a:off x="8492902" y="1469403"/>
            <a:ext cx="15740" cy="466344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30" name="Text Placeholder 14">
            <a:extLst>
              <a:ext uri="{FF2B5EF4-FFF2-40B4-BE49-F238E27FC236}">
                <a16:creationId xmlns:a16="http://schemas.microsoft.com/office/drawing/2014/main" id="{EFCD65FE-8E21-4D83-BA34-36B16ADDC6AD}"/>
              </a:ext>
            </a:extLst>
          </p:cNvPr>
          <p:cNvSpPr>
            <a:spLocks noGrp="1"/>
          </p:cNvSpPr>
          <p:nvPr>
            <p:ph type="body" sz="quarter" idx="12" hasCustomPrompt="1"/>
          </p:nvPr>
        </p:nvSpPr>
        <p:spPr>
          <a:xfrm>
            <a:off x="465111" y="1950142"/>
            <a:ext cx="5190417" cy="4264311"/>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EAF4907B-AB42-4085-A733-84543E3891E5}"/>
              </a:ext>
            </a:extLst>
          </p:cNvPr>
          <p:cNvPicPr>
            <a:picLocks/>
          </p:cNvPicPr>
          <p:nvPr userDrawn="1"/>
        </p:nvPicPr>
        <p:blipFill>
          <a:blip r:embed="rId2"/>
          <a:stretch>
            <a:fillRect/>
          </a:stretch>
        </p:blipFill>
        <p:spPr>
          <a:xfrm>
            <a:off x="460374" y="6518444"/>
            <a:ext cx="557700" cy="154923"/>
          </a:xfrm>
          <a:prstGeom prst="rect">
            <a:avLst/>
          </a:prstGeom>
        </p:spPr>
      </p:pic>
      <p:sp>
        <p:nvSpPr>
          <p:cNvPr id="31" name="Oval 30">
            <a:extLst>
              <a:ext uri="{FF2B5EF4-FFF2-40B4-BE49-F238E27FC236}">
                <a16:creationId xmlns:a16="http://schemas.microsoft.com/office/drawing/2014/main" id="{45221AF0-44E5-435A-A5F3-80703E0176B8}"/>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D3DE4E3-7AB4-4F9F-A21F-5ABD1FBFD442}"/>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65ACCE7-B0BD-4653-8D2D-FAC99EC5ABC7}"/>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00ABA0F-68A8-439D-9E59-6E822802F7B9}"/>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50480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meline Vertical_Extended 1">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a:cxnSpLocks/>
          </p:cNvCxnSpPr>
          <p:nvPr userDrawn="1"/>
        </p:nvCxnSpPr>
        <p:spPr>
          <a:xfrm flipH="1">
            <a:off x="8497870" y="1469403"/>
            <a:ext cx="18642" cy="5523193"/>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2011</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2010</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2014</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2015</a:t>
            </a:r>
          </a:p>
        </p:txBody>
      </p:sp>
      <p:sp>
        <p:nvSpPr>
          <p:cNvPr id="30" name="Text Placeholder 11">
            <a:extLst>
              <a:ext uri="{FF2B5EF4-FFF2-40B4-BE49-F238E27FC236}">
                <a16:creationId xmlns:a16="http://schemas.microsoft.com/office/drawing/2014/main" id="{3B489350-C810-F747-8618-803CE32AB658}"/>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31" name="Content Placeholder 12">
            <a:extLst>
              <a:ext uri="{FF2B5EF4-FFF2-40B4-BE49-F238E27FC236}">
                <a16:creationId xmlns:a16="http://schemas.microsoft.com/office/drawing/2014/main" id="{FFF08DC9-5516-C943-85E4-AF95CAA8B3CA}"/>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C6163C09-67F3-46C5-86D7-A7A826259F2B}"/>
              </a:ext>
            </a:extLst>
          </p:cNvPr>
          <p:cNvSpPr>
            <a:spLocks noGrp="1"/>
          </p:cNvSpPr>
          <p:nvPr>
            <p:ph type="body" sz="quarter" idx="12" hasCustomPrompt="1"/>
          </p:nvPr>
        </p:nvSpPr>
        <p:spPr>
          <a:xfrm>
            <a:off x="465111" y="1947672"/>
            <a:ext cx="5190417" cy="4300728"/>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06614CE4-CA70-4BC9-9A09-C7D82F305081}"/>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F3D3AA6-F496-48FD-B37C-CFD89D97114D}"/>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021F34B-1160-4557-9863-AE5D2033D5DD}"/>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2785919-2DE5-4BD9-8676-3E37BEF19754}"/>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E9DA351-B5CC-4C16-B498-9DA5317EC3DB}"/>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554603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meline Vertical_Extended 2">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111" y="389583"/>
            <a:ext cx="7620000" cy="585216"/>
          </a:xfrm>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602224" cy="350838"/>
          </a:xfrm>
          <a:prstGeom prst="rect">
            <a:avLst/>
          </a:prstGeom>
        </p:spPr>
        <p:txBody>
          <a:bodyPr anchor="ctr">
            <a:noAutofit/>
          </a:bodyPr>
          <a:lstStyle>
            <a:lvl1pPr>
              <a:defRPr b="1" baseline="0">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a:cxnSpLocks/>
          </p:cNvCxnSpPr>
          <p:nvPr userDrawn="1"/>
        </p:nvCxnSpPr>
        <p:spPr>
          <a:xfrm flipH="1">
            <a:off x="8500772" y="0"/>
            <a:ext cx="18288" cy="5998247"/>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9" name="Text Placeholder 11">
            <a:extLst>
              <a:ext uri="{FF2B5EF4-FFF2-40B4-BE49-F238E27FC236}">
                <a16:creationId xmlns:a16="http://schemas.microsoft.com/office/drawing/2014/main" id="{B1CC5B96-EADC-144C-B345-5D69DE7E13BC}"/>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30" name="Content Placeholder 12">
            <a:extLst>
              <a:ext uri="{FF2B5EF4-FFF2-40B4-BE49-F238E27FC236}">
                <a16:creationId xmlns:a16="http://schemas.microsoft.com/office/drawing/2014/main" id="{36F3249E-7F49-2146-8A31-74BE6B6932AB}"/>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9A045578-08BA-467F-A528-43EAFE62D5B6}"/>
              </a:ext>
            </a:extLst>
          </p:cNvPr>
          <p:cNvSpPr>
            <a:spLocks noGrp="1"/>
          </p:cNvSpPr>
          <p:nvPr>
            <p:ph type="body" sz="quarter" idx="12" hasCustomPrompt="1"/>
          </p:nvPr>
        </p:nvSpPr>
        <p:spPr>
          <a:xfrm>
            <a:off x="456019" y="1947672"/>
            <a:ext cx="5190417" cy="4300728"/>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8CE55179-E9D2-43F4-AFF0-971EB8B01535}"/>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5880C37-78FE-4CF8-A2D1-9F2096A9AD8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19981EC-B700-40AA-9BBB-FC70A2A99716}"/>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56CBAE5-196B-4DE0-83DB-84C7B9E8C8AE}"/>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29236D2-34B2-470A-A875-2D451B66B602}"/>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740595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11" name="Content Placeholder 12"/>
          <p:cNvSpPr>
            <a:spLocks noGrp="1"/>
          </p:cNvSpPr>
          <p:nvPr>
            <p:ph sz="quarter" idx="21"/>
          </p:nvPr>
        </p:nvSpPr>
        <p:spPr>
          <a:xfrm>
            <a:off x="4855492" y="1173805"/>
            <a:ext cx="9144"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tx2">
              <a:lumMod val="95000"/>
            </a:schemeClr>
          </a:solidFill>
        </p:spPr>
        <p:txBody>
          <a:bodyPr tIns="91440" anchor="t">
            <a:normAutofit/>
          </a:bodyPr>
          <a:lstStyle>
            <a:lvl1pPr marL="0" indent="0" algn="ctr">
              <a:buFont typeface="Arial" charset="0"/>
              <a:buNone/>
              <a:defRPr sz="1000" b="0" i="0" cap="none">
                <a:solidFill>
                  <a:srgbClr val="0B2338"/>
                </a:solidFill>
                <a:latin typeface="Arial Regular" charset="0"/>
                <a:ea typeface="Arial Regular" charset="0"/>
                <a:cs typeface="Arial Regular" charset="0"/>
              </a:defRPr>
            </a:lvl1pPr>
          </a:lstStyle>
          <a:p>
            <a:r>
              <a:rPr lang="en-US"/>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pic>
        <p:nvPicPr>
          <p:cNvPr id="26" name="Picture 25">
            <a:extLst>
              <a:ext uri="{FF2B5EF4-FFF2-40B4-BE49-F238E27FC236}">
                <a16:creationId xmlns:a16="http://schemas.microsoft.com/office/drawing/2014/main" id="{B081D806-57EA-4AF1-804A-82512300C1B8}"/>
              </a:ext>
            </a:extLst>
          </p:cNvPr>
          <p:cNvPicPr>
            <a:picLocks/>
          </p:cNvPicPr>
          <p:nvPr userDrawn="1"/>
        </p:nvPicPr>
        <p:blipFill>
          <a:blip r:embed="rId2"/>
          <a:stretch>
            <a:fillRect/>
          </a:stretch>
        </p:blipFill>
        <p:spPr>
          <a:xfrm>
            <a:off x="460374" y="6518444"/>
            <a:ext cx="557700" cy="154923"/>
          </a:xfrm>
          <a:prstGeom prst="rect">
            <a:avLst/>
          </a:prstGeom>
        </p:spPr>
      </p:pic>
      <p:sp>
        <p:nvSpPr>
          <p:cNvPr id="29" name="Text Placeholder 20">
            <a:extLst>
              <a:ext uri="{FF2B5EF4-FFF2-40B4-BE49-F238E27FC236}">
                <a16:creationId xmlns:a16="http://schemas.microsoft.com/office/drawing/2014/main" id="{184C264F-0E9F-491A-B9F1-689D83291E1F}"/>
              </a:ext>
            </a:extLst>
          </p:cNvPr>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a:t>
            </a:r>
          </a:p>
        </p:txBody>
      </p:sp>
      <p:sp>
        <p:nvSpPr>
          <p:cNvPr id="30" name="Oval 29">
            <a:extLst>
              <a:ext uri="{FF2B5EF4-FFF2-40B4-BE49-F238E27FC236}">
                <a16:creationId xmlns:a16="http://schemas.microsoft.com/office/drawing/2014/main" id="{C6D05E11-516A-48DD-915D-750404B133B4}"/>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184C83-DCBA-4EA4-865C-08BB84947FEB}"/>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07D54D-1928-453C-A10F-D11DAE69D5F4}"/>
              </a:ext>
            </a:extLst>
          </p:cNvPr>
          <p:cNvSpPr/>
          <p:nvPr userDrawn="1"/>
        </p:nvSpPr>
        <p:spPr>
          <a:xfrm>
            <a:off x="2747520" y="3323495"/>
            <a:ext cx="9144" cy="2800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42A626-EA4A-412E-BA23-217FD25FF006}"/>
              </a:ext>
            </a:extLst>
          </p:cNvPr>
          <p:cNvSpPr/>
          <p:nvPr userDrawn="1"/>
        </p:nvSpPr>
        <p:spPr>
          <a:xfrm>
            <a:off x="805702" y="298586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4DB29EC-A6A1-4B64-ABB7-A5081788F7FD}"/>
              </a:ext>
            </a:extLst>
          </p:cNvPr>
          <p:cNvSpPr/>
          <p:nvPr userDrawn="1"/>
        </p:nvSpPr>
        <p:spPr>
          <a:xfrm>
            <a:off x="8771202" y="3295436"/>
            <a:ext cx="9144" cy="6400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0">
            <a:extLst>
              <a:ext uri="{FF2B5EF4-FFF2-40B4-BE49-F238E27FC236}">
                <a16:creationId xmlns:a16="http://schemas.microsoft.com/office/drawing/2014/main" id="{305A4E1B-C39C-40EC-B1B1-0EA162CF6134}"/>
              </a:ext>
            </a:extLst>
          </p:cNvPr>
          <p:cNvSpPr>
            <a:spLocks noGrp="1"/>
          </p:cNvSpPr>
          <p:nvPr>
            <p:ph type="body" sz="quarter" idx="46" hasCustomPrompt="1"/>
          </p:nvPr>
        </p:nvSpPr>
        <p:spPr>
          <a:xfrm>
            <a:off x="5242318" y="3233347"/>
            <a:ext cx="148090" cy="150176"/>
          </a:xfrm>
          <a:prstGeom prst="ellipse">
            <a:avLst/>
          </a:prstGeom>
          <a:solidFill>
            <a:schemeClr val="tx1"/>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36" name="Text Placeholder 20">
            <a:extLst>
              <a:ext uri="{FF2B5EF4-FFF2-40B4-BE49-F238E27FC236}">
                <a16:creationId xmlns:a16="http://schemas.microsoft.com/office/drawing/2014/main" id="{389C5EC8-26B5-4663-B314-DAAC656E7357}"/>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a:t>
            </a:r>
          </a:p>
        </p:txBody>
      </p:sp>
      <p:sp>
        <p:nvSpPr>
          <p:cNvPr id="37" name="Rectangle 36">
            <a:extLst>
              <a:ext uri="{FF2B5EF4-FFF2-40B4-BE49-F238E27FC236}">
                <a16:creationId xmlns:a16="http://schemas.microsoft.com/office/drawing/2014/main" id="{A6E3CE03-3EFE-4EAA-9C4F-718840AEC4F4}"/>
              </a:ext>
            </a:extLst>
          </p:cNvPr>
          <p:cNvSpPr/>
          <p:nvPr userDrawn="1"/>
        </p:nvSpPr>
        <p:spPr>
          <a:xfrm>
            <a:off x="6865399" y="305893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05CF11-6079-4A46-9F66-36F69F7B6F4E}"/>
              </a:ext>
            </a:extLst>
          </p:cNvPr>
          <p:cNvSpPr/>
          <p:nvPr userDrawn="1"/>
        </p:nvSpPr>
        <p:spPr>
          <a:xfrm>
            <a:off x="4846984" y="1045413"/>
            <a:ext cx="9144" cy="21945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C22A85A3-DEB6-42BA-A2FF-9B8761594B09}"/>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a:t>
            </a:r>
          </a:p>
        </p:txBody>
      </p:sp>
      <p:sp>
        <p:nvSpPr>
          <p:cNvPr id="40" name="Rectangle 39">
            <a:extLst>
              <a:ext uri="{FF2B5EF4-FFF2-40B4-BE49-F238E27FC236}">
                <a16:creationId xmlns:a16="http://schemas.microsoft.com/office/drawing/2014/main" id="{A09A23BD-AEBB-4BB6-A3F7-B35D4EECB94E}"/>
              </a:ext>
            </a:extLst>
          </p:cNvPr>
          <p:cNvSpPr/>
          <p:nvPr userDrawn="1"/>
        </p:nvSpPr>
        <p:spPr>
          <a:xfrm>
            <a:off x="5309023" y="3394815"/>
            <a:ext cx="9144" cy="1097280"/>
          </a:xfrm>
          <a:prstGeom prst="rect">
            <a:avLst/>
          </a:prstGeom>
          <a:solidFill>
            <a:srgbClr val="D4D3D4"/>
          </a:solidFill>
          <a:ln>
            <a:solidFill>
              <a:srgbClr val="D4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39734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3EA8C-78AF-48A7-A538-DDBFC2B390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116" y="4615356"/>
            <a:ext cx="355600" cy="288747"/>
          </a:xfrm>
          <a:prstGeom prst="rect">
            <a:avLst/>
          </a:prstGeom>
        </p:spPr>
      </p:pic>
      <p:pic>
        <p:nvPicPr>
          <p:cNvPr id="5" name="Picture 4">
            <a:extLst>
              <a:ext uri="{FF2B5EF4-FFF2-40B4-BE49-F238E27FC236}">
                <a16:creationId xmlns:a16="http://schemas.microsoft.com/office/drawing/2014/main" id="{555D9D0C-1FB8-436D-B167-7D9E3864B6B7}"/>
              </a:ext>
            </a:extLst>
          </p:cNvPr>
          <p:cNvPicPr>
            <a:picLocks noChangeAspect="1"/>
          </p:cNvPicPr>
          <p:nvPr userDrawn="1"/>
        </p:nvPicPr>
        <p:blipFill>
          <a:blip r:embed="rId3"/>
          <a:stretch>
            <a:fillRect/>
          </a:stretch>
        </p:blipFill>
        <p:spPr>
          <a:xfrm>
            <a:off x="432912" y="4993711"/>
            <a:ext cx="496482" cy="486327"/>
          </a:xfrm>
          <a:prstGeom prst="rect">
            <a:avLst/>
          </a:prstGeom>
        </p:spPr>
      </p:pic>
      <p:pic>
        <p:nvPicPr>
          <p:cNvPr id="6" name="Picture 5">
            <a:extLst>
              <a:ext uri="{FF2B5EF4-FFF2-40B4-BE49-F238E27FC236}">
                <a16:creationId xmlns:a16="http://schemas.microsoft.com/office/drawing/2014/main" id="{E3D3F905-A55F-4DFE-B71C-27C0AD701714}"/>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7" name="Text Placeholder 9">
            <a:extLst>
              <a:ext uri="{FF2B5EF4-FFF2-40B4-BE49-F238E27FC236}">
                <a16:creationId xmlns:a16="http://schemas.microsoft.com/office/drawing/2014/main" id="{B473F95A-71DA-4E3E-9617-D9C1EF720A7A}"/>
              </a:ext>
            </a:extLst>
          </p:cNvPr>
          <p:cNvSpPr>
            <a:spLocks noGrp="1"/>
          </p:cNvSpPr>
          <p:nvPr>
            <p:ph type="body" sz="quarter" idx="12" hasCustomPrompt="1"/>
          </p:nvPr>
        </p:nvSpPr>
        <p:spPr>
          <a:xfrm>
            <a:off x="457200" y="3502152"/>
            <a:ext cx="6117336" cy="486327"/>
          </a:xfrm>
        </p:spPr>
        <p:txBody>
          <a:bodyPr/>
          <a:lstStyle>
            <a:lvl1pPr>
              <a:defRPr b="0"/>
            </a:lvl1pPr>
            <a:lvl2pPr>
              <a:defRPr/>
            </a:lvl2pPr>
            <a:lvl3pPr marL="0" indent="0">
              <a:buFontTx/>
              <a:buNone/>
              <a:defRPr/>
            </a:lvl3pPr>
            <a:lvl4pPr marL="346075" indent="0">
              <a:buFontTx/>
              <a:buNone/>
              <a:defRPr/>
            </a:lvl4pPr>
          </a:lstStyle>
          <a:p>
            <a:pPr lvl="0"/>
            <a:r>
              <a:rPr lang="en-US"/>
              <a:t>Name</a:t>
            </a:r>
          </a:p>
        </p:txBody>
      </p:sp>
      <p:sp>
        <p:nvSpPr>
          <p:cNvPr id="8" name="Text Placeholder 29">
            <a:extLst>
              <a:ext uri="{FF2B5EF4-FFF2-40B4-BE49-F238E27FC236}">
                <a16:creationId xmlns:a16="http://schemas.microsoft.com/office/drawing/2014/main" id="{27621E69-3136-412D-9F02-7617ED327F42}"/>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Presentation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3" name="Text Placeholder 2">
            <a:extLst>
              <a:ext uri="{FF2B5EF4-FFF2-40B4-BE49-F238E27FC236}">
                <a16:creationId xmlns:a16="http://schemas.microsoft.com/office/drawing/2014/main" id="{BCBE1BCF-F049-4694-80D2-913C99FD72E1}"/>
              </a:ext>
            </a:extLst>
          </p:cNvPr>
          <p:cNvSpPr>
            <a:spLocks noGrp="1"/>
          </p:cNvSpPr>
          <p:nvPr>
            <p:ph type="body" sz="quarter" idx="20" hasCustomPrompt="1"/>
          </p:nvPr>
        </p:nvSpPr>
        <p:spPr>
          <a:xfrm>
            <a:off x="457200" y="4004767"/>
            <a:ext cx="6117336" cy="486327"/>
          </a:xfrm>
        </p:spPr>
        <p:txBody>
          <a:bodyPr/>
          <a:lstStyle>
            <a:lvl2pPr>
              <a:defRPr b="0"/>
            </a:lvl2pPr>
          </a:lstStyle>
          <a:p>
            <a:pPr lvl="1"/>
            <a:r>
              <a:rPr lang="en-US"/>
              <a:t>email@mitre.org</a:t>
            </a:r>
          </a:p>
        </p:txBody>
      </p:sp>
      <p:sp>
        <p:nvSpPr>
          <p:cNvPr id="10" name="Text Placeholder 9">
            <a:extLst>
              <a:ext uri="{FF2B5EF4-FFF2-40B4-BE49-F238E27FC236}">
                <a16:creationId xmlns:a16="http://schemas.microsoft.com/office/drawing/2014/main" id="{0D104053-087A-439B-AB7E-3D867AA16CF3}"/>
              </a:ext>
            </a:extLst>
          </p:cNvPr>
          <p:cNvSpPr>
            <a:spLocks noGrp="1"/>
          </p:cNvSpPr>
          <p:nvPr>
            <p:ph type="body" sz="quarter" idx="21" hasCustomPrompt="1"/>
          </p:nvPr>
        </p:nvSpPr>
        <p:spPr>
          <a:xfrm>
            <a:off x="929394" y="4510317"/>
            <a:ext cx="5645142" cy="485775"/>
          </a:xfrm>
        </p:spPr>
        <p:txBody>
          <a:bodyPr/>
          <a:lstStyle>
            <a:lvl2pPr>
              <a:defRPr b="0"/>
            </a:lvl2pPr>
          </a:lstStyle>
          <a:p>
            <a:pPr lvl="1"/>
            <a:r>
              <a:rPr lang="en-US"/>
              <a:t>@</a:t>
            </a:r>
            <a:r>
              <a:rPr lang="en-US" err="1"/>
              <a:t>TwitterHandle</a:t>
            </a:r>
            <a:endParaRPr lang="en-US"/>
          </a:p>
        </p:txBody>
      </p:sp>
      <p:sp>
        <p:nvSpPr>
          <p:cNvPr id="12" name="Text Placeholder 11">
            <a:extLst>
              <a:ext uri="{FF2B5EF4-FFF2-40B4-BE49-F238E27FC236}">
                <a16:creationId xmlns:a16="http://schemas.microsoft.com/office/drawing/2014/main" id="{77AD7FCA-DE2C-4CCC-8673-38B74D10C402}"/>
              </a:ext>
            </a:extLst>
          </p:cNvPr>
          <p:cNvSpPr>
            <a:spLocks noGrp="1"/>
          </p:cNvSpPr>
          <p:nvPr>
            <p:ph type="body" sz="quarter" idx="22" hasCustomPrompt="1"/>
          </p:nvPr>
        </p:nvSpPr>
        <p:spPr>
          <a:xfrm>
            <a:off x="929394" y="5063666"/>
            <a:ext cx="5647676" cy="511825"/>
          </a:xfrm>
        </p:spPr>
        <p:txBody>
          <a:bodyPr/>
          <a:lstStyle>
            <a:lvl2pPr>
              <a:defRPr b="0"/>
            </a:lvl2pPr>
          </a:lstStyle>
          <a:p>
            <a:pPr lvl="1"/>
            <a:r>
              <a:rPr lang="en-US"/>
              <a:t>linkedin.com/in/</a:t>
            </a:r>
            <a:r>
              <a:rPr lang="en-US" err="1"/>
              <a:t>firstnamelastname</a:t>
            </a:r>
            <a:endParaRPr lang="en-US"/>
          </a:p>
        </p:txBody>
      </p:sp>
    </p:spTree>
    <p:extLst>
      <p:ext uri="{BB962C8B-B14F-4D97-AF65-F5344CB8AC3E}">
        <p14:creationId xmlns:p14="http://schemas.microsoft.com/office/powerpoint/2010/main" val="332394161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Project_disclaimer_Nav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A5A9BEE-33FC-4028-A95F-D2A7B8D4D3C1}"/>
              </a:ext>
            </a:extLst>
          </p:cNvPr>
          <p:cNvSpPr>
            <a:spLocks noGrp="1"/>
          </p:cNvSpPr>
          <p:nvPr>
            <p:ph type="body" sz="quarter" idx="12" hasCustomPrompt="1"/>
          </p:nvPr>
        </p:nvSpPr>
        <p:spPr>
          <a:xfrm>
            <a:off x="457200" y="3497263"/>
            <a:ext cx="4765675" cy="589995"/>
          </a:xfrm>
        </p:spPr>
        <p:txBody>
          <a:bodyPr/>
          <a:lstStyle>
            <a:lvl1pPr>
              <a:defRPr/>
            </a:lvl1pPr>
            <a:lvl2pPr>
              <a:defRPr/>
            </a:lvl2pPr>
          </a:lstStyle>
          <a:p>
            <a:pPr lvl="0"/>
            <a:r>
              <a:rPr lang="en-US"/>
              <a:t>Project Name</a:t>
            </a:r>
          </a:p>
        </p:txBody>
      </p:sp>
      <p:pic>
        <p:nvPicPr>
          <p:cNvPr id="3" name="Picture 2">
            <a:extLst>
              <a:ext uri="{FF2B5EF4-FFF2-40B4-BE49-F238E27FC236}">
                <a16:creationId xmlns:a16="http://schemas.microsoft.com/office/drawing/2014/main" id="{D6533CC0-0812-4E22-B6BB-A0C1CC7F5ACA}"/>
              </a:ext>
            </a:extLst>
          </p:cNvPr>
          <p:cNvPicPr>
            <a:picLocks noChangeAspect="1"/>
          </p:cNvPicPr>
          <p:nvPr userDrawn="1"/>
        </p:nvPicPr>
        <p:blipFill>
          <a:blip r:embed="rId2"/>
          <a:srcRect/>
          <a:stretch/>
        </p:blipFill>
        <p:spPr>
          <a:xfrm>
            <a:off x="7315200" y="5716007"/>
            <a:ext cx="4174376" cy="414204"/>
          </a:xfrm>
          <a:prstGeom prst="rect">
            <a:avLst/>
          </a:prstGeom>
        </p:spPr>
      </p:pic>
      <p:sp>
        <p:nvSpPr>
          <p:cNvPr id="8" name="Text Placeholder 6">
            <a:extLst>
              <a:ext uri="{FF2B5EF4-FFF2-40B4-BE49-F238E27FC236}">
                <a16:creationId xmlns:a16="http://schemas.microsoft.com/office/drawing/2014/main" id="{15C892AD-B5C2-4E9D-A06B-A6C82AAA048D}"/>
              </a:ext>
            </a:extLst>
          </p:cNvPr>
          <p:cNvSpPr>
            <a:spLocks noGrp="1"/>
          </p:cNvSpPr>
          <p:nvPr>
            <p:ph type="body" sz="quarter" idx="13" hasCustomPrompt="1"/>
          </p:nvPr>
        </p:nvSpPr>
        <p:spPr>
          <a:xfrm>
            <a:off x="143220" y="122237"/>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Presentation Option Only</a:t>
            </a:r>
            <a:br>
              <a:rPr lang="en-US"/>
            </a:b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57051AAF-6249-4F73-8776-E5F115F07B50}"/>
              </a:ext>
            </a:extLst>
          </p:cNvPr>
          <p:cNvSpPr>
            <a:spLocks noGrp="1"/>
          </p:cNvSpPr>
          <p:nvPr>
            <p:ph type="body" sz="quarter" idx="14" hasCustomPrompt="1"/>
          </p:nvPr>
        </p:nvSpPr>
        <p:spPr>
          <a:xfrm>
            <a:off x="457200" y="4125221"/>
            <a:ext cx="4765675" cy="589995"/>
          </a:xfrm>
        </p:spPr>
        <p:txBody>
          <a:bodyPr/>
          <a:lstStyle/>
          <a:p>
            <a:pPr lvl="0"/>
            <a:r>
              <a:rPr lang="en-US"/>
              <a:t>Project Number</a:t>
            </a:r>
          </a:p>
        </p:txBody>
      </p:sp>
      <p:sp>
        <p:nvSpPr>
          <p:cNvPr id="9" name="Text Placeholder 8">
            <a:extLst>
              <a:ext uri="{FF2B5EF4-FFF2-40B4-BE49-F238E27FC236}">
                <a16:creationId xmlns:a16="http://schemas.microsoft.com/office/drawing/2014/main" id="{E81EB0F6-AF25-4D65-BA70-6616444B8134}"/>
              </a:ext>
            </a:extLst>
          </p:cNvPr>
          <p:cNvSpPr>
            <a:spLocks noGrp="1"/>
          </p:cNvSpPr>
          <p:nvPr>
            <p:ph type="body" sz="quarter" idx="15" hasCustomPrompt="1"/>
          </p:nvPr>
        </p:nvSpPr>
        <p:spPr>
          <a:xfrm>
            <a:off x="457199" y="4736054"/>
            <a:ext cx="4765675" cy="590550"/>
          </a:xfrm>
        </p:spPr>
        <p:txBody>
          <a:bodyPr/>
          <a:lstStyle/>
          <a:p>
            <a:pPr lvl="0"/>
            <a:r>
              <a:rPr lang="en-US"/>
              <a:t>Disclaimer text</a:t>
            </a:r>
          </a:p>
        </p:txBody>
      </p:sp>
      <p:sp>
        <p:nvSpPr>
          <p:cNvPr id="11" name="Text Placeholder 10">
            <a:extLst>
              <a:ext uri="{FF2B5EF4-FFF2-40B4-BE49-F238E27FC236}">
                <a16:creationId xmlns:a16="http://schemas.microsoft.com/office/drawing/2014/main" id="{C3442EE8-2D01-457F-96E2-EB3DA9BD68CB}"/>
              </a:ext>
            </a:extLst>
          </p:cNvPr>
          <p:cNvSpPr>
            <a:spLocks noGrp="1"/>
          </p:cNvSpPr>
          <p:nvPr>
            <p:ph type="body" sz="quarter" idx="16" hasCustomPrompt="1"/>
          </p:nvPr>
        </p:nvSpPr>
        <p:spPr>
          <a:xfrm>
            <a:off x="457200" y="5331437"/>
            <a:ext cx="4765675" cy="611187"/>
          </a:xfrm>
        </p:spPr>
        <p:txBody>
          <a:bodyPr/>
          <a:lstStyle/>
          <a:p>
            <a:pPr lvl="1"/>
            <a:r>
              <a:rPr lang="en-US"/>
              <a:t>Additional text</a:t>
            </a:r>
          </a:p>
        </p:txBody>
      </p:sp>
    </p:spTree>
    <p:extLst>
      <p:ext uri="{BB962C8B-B14F-4D97-AF65-F5344CB8AC3E}">
        <p14:creationId xmlns:p14="http://schemas.microsoft.com/office/powerpoint/2010/main" val="281816308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005B9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75302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69:2B_Bullet-Lis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lstStyle/>
          <a:p>
            <a:r>
              <a:rPr lang="en-US"/>
              <a:t>Click to edit Master title style</a:t>
            </a:r>
          </a:p>
        </p:txBody>
      </p:sp>
      <p:sp>
        <p:nvSpPr>
          <p:cNvPr id="15" name="Footer Placeholder 4">
            <a:extLst>
              <a:ext uri="{FF2B5EF4-FFF2-40B4-BE49-F238E27FC236}">
                <a16:creationId xmlns:a16="http://schemas.microsoft.com/office/drawing/2014/main" id="{A44DACC2-93A9-8B49-B474-85CD89E8D68F}"/>
              </a:ext>
            </a:extLst>
          </p:cNvPr>
          <p:cNvSpPr>
            <a:spLocks noGrp="1"/>
          </p:cNvSpPr>
          <p:nvPr>
            <p:ph type="ftr" sz="quarter" idx="3"/>
          </p:nvPr>
        </p:nvSpPr>
        <p:spPr>
          <a:xfrm>
            <a:off x="169164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pic>
        <p:nvPicPr>
          <p:cNvPr id="16" name="Picture 15">
            <a:extLst>
              <a:ext uri="{FF2B5EF4-FFF2-40B4-BE49-F238E27FC236}">
                <a16:creationId xmlns:a16="http://schemas.microsoft.com/office/drawing/2014/main" id="{E2778E7C-0D3D-4C4D-A654-01C6F5B0560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
        <p:nvSpPr>
          <p:cNvPr id="4" name="Text Placeholder 3">
            <a:extLst>
              <a:ext uri="{FF2B5EF4-FFF2-40B4-BE49-F238E27FC236}">
                <a16:creationId xmlns:a16="http://schemas.microsoft.com/office/drawing/2014/main" id="{F374376E-4CA3-2542-B51D-A36CE9EA794C}"/>
              </a:ext>
            </a:extLst>
          </p:cNvPr>
          <p:cNvSpPr>
            <a:spLocks noGrp="1"/>
          </p:cNvSpPr>
          <p:nvPr>
            <p:ph type="body" sz="quarter" idx="13"/>
          </p:nvPr>
        </p:nvSpPr>
        <p:spPr>
          <a:xfrm>
            <a:off x="414338" y="1295400"/>
            <a:ext cx="11363325" cy="4876800"/>
          </a:xfrm>
        </p:spPr>
        <p:txBody>
          <a:bodyPr/>
          <a:lstStyle>
            <a:lvl1pPr marL="228600" indent="-228600">
              <a:buFont typeface="Wingdings" pitchFamily="2" charset="2"/>
              <a:buChar char="§"/>
              <a:tabLst/>
              <a:defRPr/>
            </a:lvl1pPr>
            <a:lvl2pPr marL="457200" indent="-228600">
              <a:buFont typeface="Wingdings" pitchFamily="2" charset="2"/>
              <a:buChar char="§"/>
              <a:tabLst/>
              <a:defRPr/>
            </a:lvl2pPr>
            <a:lvl3pPr marL="571500" indent="-228600">
              <a:tabLst/>
              <a:defRPr/>
            </a:lvl3pPr>
            <a:lvl4pPr marL="685800" indent="-228600">
              <a:tabLst/>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519741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812800" y="274638"/>
            <a:ext cx="10972800" cy="868362"/>
          </a:xfrm>
          <a:prstGeom prst="rect">
            <a:avLst/>
          </a:prstGeom>
        </p:spPr>
        <p:txBody>
          <a:bodyPr vert="horz" lIns="91440" tIns="45720" rIns="91440" bIns="45720" rtlCol="0" anchor="ctr" anchorCtr="0">
            <a:normAutofit/>
          </a:bodyPr>
          <a:lstStyle>
            <a:lvl1pPr>
              <a:lnSpc>
                <a:spcPts val="3200"/>
              </a:lnSpc>
              <a:defRPr lang="en-US"/>
            </a:lvl1pPr>
          </a:lstStyle>
          <a:p>
            <a:r>
              <a:rPr lang="en-US"/>
              <a:t>Click to edit Master title style</a:t>
            </a:r>
          </a:p>
        </p:txBody>
      </p:sp>
      <p:sp>
        <p:nvSpPr>
          <p:cNvPr id="8" name="Text Placeholder 2"/>
          <p:cNvSpPr>
            <a:spLocks noGrp="1"/>
          </p:cNvSpPr>
          <p:nvPr>
            <p:ph idx="1"/>
          </p:nvPr>
        </p:nvSpPr>
        <p:spPr>
          <a:xfrm>
            <a:off x="812800" y="1447800"/>
            <a:ext cx="10972800" cy="4962525"/>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Click to edit Master text styles</a:t>
            </a:r>
          </a:p>
        </p:txBody>
      </p:sp>
    </p:spTree>
    <p:extLst>
      <p:ext uri="{BB962C8B-B14F-4D97-AF65-F5344CB8AC3E}">
        <p14:creationId xmlns:p14="http://schemas.microsoft.com/office/powerpoint/2010/main" val="4141617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Defaul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7601812-11D5-4A22-93A3-1774DD72F2E1}"/>
              </a:ext>
            </a:extLst>
          </p:cNvPr>
          <p:cNvSpPr>
            <a:spLocks noGrp="1"/>
          </p:cNvSpPr>
          <p:nvPr>
            <p:ph type="body" sz="quarter" idx="11" hasCustomPrompt="1"/>
          </p:nvPr>
        </p:nvSpPr>
        <p:spPr>
          <a:xfrm>
            <a:off x="457200" y="3502152"/>
            <a:ext cx="5524500" cy="2352272"/>
          </a:xfrm>
          <a:prstGeom prst="rect">
            <a:avLst/>
          </a:prstGeom>
        </p:spPr>
        <p:txBody>
          <a:bodyPr lIns="0">
            <a:noAutofit/>
          </a:bodyPr>
          <a:lstStyle>
            <a:lvl2pPr>
              <a:defRPr sz="2200">
                <a:solidFill>
                  <a:schemeClr val="tx2"/>
                </a:solidFill>
              </a:defRPr>
            </a:lvl2pPr>
          </a:lstStyle>
          <a:p>
            <a:pPr lvl="1"/>
            <a:r>
              <a:rPr lang="en-US" dirty="0"/>
              <a:t>Name</a:t>
            </a:r>
          </a:p>
          <a:p>
            <a:pPr lvl="1"/>
            <a:r>
              <a:rPr lang="en-US" u="sng" dirty="0">
                <a:hlinkClick r:id="rId2" tooltip="mailto:email@mitre.org">
                  <a:extLst>
                    <a:ext uri="{A12FA001-AC4F-418D-AE19-62706E023703}">
                      <ahyp:hlinkClr xmlns:ahyp="http://schemas.microsoft.com/office/drawing/2018/hyperlinkcolor" val="tx"/>
                    </a:ext>
                  </a:extLst>
                </a:hlinkClick>
              </a:rPr>
              <a:t>email@mitre.org</a:t>
            </a:r>
            <a:r>
              <a:rPr lang="en-US" dirty="0"/>
              <a:t>  </a:t>
            </a:r>
          </a:p>
          <a:p>
            <a:pPr lvl="1"/>
            <a:r>
              <a:rPr lang="en-US" dirty="0"/>
              <a:t>     @</a:t>
            </a:r>
            <a:r>
              <a:rPr lang="en-US" dirty="0" err="1"/>
              <a:t>TwitterHandle</a:t>
            </a:r>
            <a:endParaRPr lang="en-US" dirty="0"/>
          </a:p>
          <a:p>
            <a:pPr lvl="1"/>
            <a:r>
              <a:rPr lang="en-US" dirty="0"/>
              <a:t>      linkedin.com/in/</a:t>
            </a:r>
            <a:r>
              <a:rPr lang="en-US" dirty="0" err="1"/>
              <a:t>firstnamelastname</a:t>
            </a:r>
            <a:endParaRPr lang="en-US" dirty="0"/>
          </a:p>
        </p:txBody>
      </p:sp>
      <p:pic>
        <p:nvPicPr>
          <p:cNvPr id="5" name="Picture 4">
            <a:extLst>
              <a:ext uri="{FF2B5EF4-FFF2-40B4-BE49-F238E27FC236}">
                <a16:creationId xmlns:a16="http://schemas.microsoft.com/office/drawing/2014/main" id="{F3B15F32-C794-49E1-92DF-9748163743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29700" y="5298578"/>
            <a:ext cx="2394658" cy="674224"/>
          </a:xfrm>
          <a:prstGeom prst="rect">
            <a:avLst/>
          </a:prstGeom>
        </p:spPr>
      </p:pic>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5"/>
          <a:stretch>
            <a:fillRect/>
          </a:stretch>
        </p:blipFill>
        <p:spPr>
          <a:xfrm>
            <a:off x="435025" y="4979054"/>
            <a:ext cx="390214"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6"/>
          <a:srcRect/>
          <a:stretch/>
        </p:blipFill>
        <p:spPr>
          <a:xfrm>
            <a:off x="7315200" y="5719738"/>
            <a:ext cx="4297680" cy="530379"/>
          </a:xfrm>
          <a:prstGeom prst="rect">
            <a:avLst/>
          </a:prstGeom>
        </p:spPr>
      </p:pic>
    </p:spTree>
    <p:extLst>
      <p:ext uri="{BB962C8B-B14F-4D97-AF65-F5344CB8AC3E}">
        <p14:creationId xmlns:p14="http://schemas.microsoft.com/office/powerpoint/2010/main" val="302563339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69:2B_TitleOnly_wfoo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8CB04C-CB07-B84C-9828-6F6DCCC54FF6}"/>
              </a:ext>
            </a:extLst>
          </p:cNvPr>
          <p:cNvSpPr>
            <a:spLocks noGrp="1"/>
          </p:cNvSpPr>
          <p:nvPr>
            <p:ph type="sldNum" sz="quarter" idx="12"/>
          </p:nvPr>
        </p:nvSpPr>
        <p:spPr/>
        <p:txBody>
          <a:bodyPr/>
          <a:lstStyle/>
          <a:p>
            <a:fld id="{BECF63ED-5365-0347-943C-46237B9951C9}" type="slidenum">
              <a:rPr lang="en-US" smtClean="0"/>
              <a:t>‹#›</a:t>
            </a:fld>
            <a:endParaRPr lang="en-US"/>
          </a:p>
        </p:txBody>
      </p:sp>
      <p:sp>
        <p:nvSpPr>
          <p:cNvPr id="2" name="Title 1">
            <a:extLst>
              <a:ext uri="{FF2B5EF4-FFF2-40B4-BE49-F238E27FC236}">
                <a16:creationId xmlns:a16="http://schemas.microsoft.com/office/drawing/2014/main" id="{8DB04FA2-454A-EE45-839D-3FDCDFD7BEDE}"/>
              </a:ext>
            </a:extLst>
          </p:cNvPr>
          <p:cNvSpPr>
            <a:spLocks noGrp="1"/>
          </p:cNvSpPr>
          <p:nvPr>
            <p:ph type="title"/>
          </p:nvPr>
        </p:nvSpPr>
        <p:spPr>
          <a:xfrm>
            <a:off x="434050" y="388274"/>
            <a:ext cx="11344368" cy="907126"/>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A03D159-FA7E-7946-A2E3-C277F421E076}"/>
              </a:ext>
            </a:extLst>
          </p:cNvPr>
          <p:cNvSpPr>
            <a:spLocks noGrp="1"/>
          </p:cNvSpPr>
          <p:nvPr>
            <p:ph type="ftr" sz="quarter" idx="11"/>
          </p:nvPr>
        </p:nvSpPr>
        <p:spPr>
          <a:xfrm>
            <a:off x="2032000" y="6400801"/>
            <a:ext cx="8216900" cy="266700"/>
          </a:xfrm>
          <a:prstGeom prst="rect">
            <a:avLst/>
          </a:prstGeom>
        </p:spPr>
        <p:txBody>
          <a:bodyPr/>
          <a:lstStyle/>
          <a:p>
            <a:r>
              <a:rPr lang="en-US"/>
              <a:t>© 2021 THE MITRE CORPORATION. ALL RIGHTS RESERVED. FOR INTERNAL USE ONLY.</a:t>
            </a:r>
          </a:p>
        </p:txBody>
      </p:sp>
      <p:pic>
        <p:nvPicPr>
          <p:cNvPr id="15" name="Picture 14">
            <a:extLst>
              <a:ext uri="{FF2B5EF4-FFF2-40B4-BE49-F238E27FC236}">
                <a16:creationId xmlns:a16="http://schemas.microsoft.com/office/drawing/2014/main" id="{8AC56AF3-9F11-B440-AC79-6B1CC838BCC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13582" y="6506478"/>
            <a:ext cx="609600" cy="177800"/>
          </a:xfrm>
          <a:prstGeom prst="rect">
            <a:avLst/>
          </a:prstGeom>
        </p:spPr>
      </p:pic>
    </p:spTree>
    <p:extLst>
      <p:ext uri="{BB962C8B-B14F-4D97-AF65-F5344CB8AC3E}">
        <p14:creationId xmlns:p14="http://schemas.microsoft.com/office/powerpoint/2010/main" val="29479707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losing Slide Defau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3"/>
          <a:stretch>
            <a:fillRect/>
          </a:stretch>
        </p:blipFill>
        <p:spPr>
          <a:xfrm>
            <a:off x="435025" y="4979054"/>
            <a:ext cx="390214"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4"/>
          <a:srcRect/>
          <a:stretch/>
        </p:blipFill>
        <p:spPr>
          <a:xfrm>
            <a:off x="7315200" y="5719738"/>
            <a:ext cx="4297680" cy="530379"/>
          </a:xfrm>
          <a:prstGeom prst="rect">
            <a:avLst/>
          </a:prstGeom>
        </p:spPr>
      </p:pic>
      <p:sp>
        <p:nvSpPr>
          <p:cNvPr id="3" name="Text Placeholder 2">
            <a:extLst>
              <a:ext uri="{FF2B5EF4-FFF2-40B4-BE49-F238E27FC236}">
                <a16:creationId xmlns:a16="http://schemas.microsoft.com/office/drawing/2014/main" id="{FAE7A9FA-D9BF-CE41-B4F2-6632A17EAE40}"/>
              </a:ext>
            </a:extLst>
          </p:cNvPr>
          <p:cNvSpPr>
            <a:spLocks noGrp="1"/>
          </p:cNvSpPr>
          <p:nvPr>
            <p:ph type="body" sz="quarter" idx="12" hasCustomPrompt="1"/>
          </p:nvPr>
        </p:nvSpPr>
        <p:spPr>
          <a:xfrm>
            <a:off x="825239" y="3865081"/>
            <a:ext cx="5773269" cy="2100262"/>
          </a:xfrm>
        </p:spPr>
        <p:txBody>
          <a:bodyPr/>
          <a:lstStyle/>
          <a:p>
            <a:pPr lvl="0"/>
            <a:r>
              <a:rPr lang="en-US" dirty="0"/>
              <a:t>Name</a:t>
            </a:r>
            <a:br>
              <a:rPr lang="en-US" dirty="0"/>
            </a:br>
            <a:r>
              <a:rPr lang="en-US" dirty="0" err="1"/>
              <a:t>email@mitre.org</a:t>
            </a:r>
            <a:br>
              <a:rPr lang="en-US" dirty="0"/>
            </a:br>
            <a:r>
              <a:rPr lang="en-US" dirty="0"/>
              <a:t>@</a:t>
            </a:r>
            <a:r>
              <a:rPr lang="en-US" dirty="0" err="1"/>
              <a:t>TwitterHandle</a:t>
            </a:r>
            <a:br>
              <a:rPr lang="en-US" dirty="0"/>
            </a:br>
            <a:r>
              <a:rPr lang="en-US" dirty="0" err="1"/>
              <a:t>linkedin.com</a:t>
            </a:r>
            <a:r>
              <a:rPr lang="en-US" dirty="0"/>
              <a:t>/in/</a:t>
            </a:r>
            <a:r>
              <a:rPr lang="en-US" dirty="0" err="1"/>
              <a:t>firstnamelastname</a:t>
            </a:r>
            <a:endParaRPr lang="en-US" dirty="0"/>
          </a:p>
        </p:txBody>
      </p:sp>
    </p:spTree>
    <p:extLst>
      <p:ext uri="{BB962C8B-B14F-4D97-AF65-F5344CB8AC3E}">
        <p14:creationId xmlns:p14="http://schemas.microsoft.com/office/powerpoint/2010/main" val="1050156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losing Slide Defau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3"/>
          <a:stretch>
            <a:fillRect/>
          </a:stretch>
        </p:blipFill>
        <p:spPr>
          <a:xfrm>
            <a:off x="435025" y="4979054"/>
            <a:ext cx="390214"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4"/>
          <a:srcRect/>
          <a:stretch/>
        </p:blipFill>
        <p:spPr>
          <a:xfrm>
            <a:off x="7315200" y="5719738"/>
            <a:ext cx="4297680" cy="530379"/>
          </a:xfrm>
          <a:prstGeom prst="rect">
            <a:avLst/>
          </a:prstGeom>
        </p:spPr>
      </p:pic>
      <p:sp>
        <p:nvSpPr>
          <p:cNvPr id="3" name="Text Placeholder 2">
            <a:extLst>
              <a:ext uri="{FF2B5EF4-FFF2-40B4-BE49-F238E27FC236}">
                <a16:creationId xmlns:a16="http://schemas.microsoft.com/office/drawing/2014/main" id="{FAE7A9FA-D9BF-CE41-B4F2-6632A17EAE40}"/>
              </a:ext>
            </a:extLst>
          </p:cNvPr>
          <p:cNvSpPr>
            <a:spLocks noGrp="1"/>
          </p:cNvSpPr>
          <p:nvPr>
            <p:ph type="body" sz="quarter" idx="12" hasCustomPrompt="1"/>
          </p:nvPr>
        </p:nvSpPr>
        <p:spPr>
          <a:xfrm>
            <a:off x="817553" y="3262876"/>
            <a:ext cx="5773269" cy="552532"/>
          </a:xfrm>
        </p:spPr>
        <p:txBody>
          <a:bodyPr/>
          <a:lstStyle/>
          <a:p>
            <a:pPr lvl="0"/>
            <a:r>
              <a:rPr lang="en-US" dirty="0"/>
              <a:t>Name</a:t>
            </a:r>
            <a:br>
              <a:rPr lang="en-US" dirty="0"/>
            </a:br>
            <a:endParaRPr lang="en-US" dirty="0"/>
          </a:p>
        </p:txBody>
      </p:sp>
      <p:sp>
        <p:nvSpPr>
          <p:cNvPr id="10" name="Text Placeholder 2">
            <a:extLst>
              <a:ext uri="{FF2B5EF4-FFF2-40B4-BE49-F238E27FC236}">
                <a16:creationId xmlns:a16="http://schemas.microsoft.com/office/drawing/2014/main" id="{9BB05AAA-0306-674C-A90E-8A90884EC7D0}"/>
              </a:ext>
            </a:extLst>
          </p:cNvPr>
          <p:cNvSpPr>
            <a:spLocks noGrp="1"/>
          </p:cNvSpPr>
          <p:nvPr>
            <p:ph type="body" sz="quarter" idx="14" hasCustomPrompt="1"/>
          </p:nvPr>
        </p:nvSpPr>
        <p:spPr>
          <a:xfrm>
            <a:off x="817554" y="3898208"/>
            <a:ext cx="5773269" cy="461650"/>
          </a:xfrm>
        </p:spPr>
        <p:txBody>
          <a:bodyPr/>
          <a:lstStyle/>
          <a:p>
            <a:pPr lvl="0"/>
            <a:r>
              <a:rPr lang="en-US" dirty="0" err="1"/>
              <a:t>email@mitre.org</a:t>
            </a:r>
            <a:endParaRPr lang="en-US" dirty="0"/>
          </a:p>
        </p:txBody>
      </p:sp>
      <p:sp>
        <p:nvSpPr>
          <p:cNvPr id="11" name="Text Placeholder 2">
            <a:extLst>
              <a:ext uri="{FF2B5EF4-FFF2-40B4-BE49-F238E27FC236}">
                <a16:creationId xmlns:a16="http://schemas.microsoft.com/office/drawing/2014/main" id="{87944789-3E64-D942-9771-0C67E045604A}"/>
              </a:ext>
            </a:extLst>
          </p:cNvPr>
          <p:cNvSpPr>
            <a:spLocks noGrp="1"/>
          </p:cNvSpPr>
          <p:nvPr>
            <p:ph type="body" sz="quarter" idx="15" hasCustomPrompt="1"/>
          </p:nvPr>
        </p:nvSpPr>
        <p:spPr>
          <a:xfrm>
            <a:off x="817555" y="5074809"/>
            <a:ext cx="5773269" cy="530379"/>
          </a:xfrm>
        </p:spPr>
        <p:txBody>
          <a:bodyPr/>
          <a:lstStyle/>
          <a:p>
            <a:pPr lvl="0"/>
            <a:r>
              <a:rPr lang="en-US" dirty="0" err="1"/>
              <a:t>linkedin.com</a:t>
            </a:r>
            <a:r>
              <a:rPr lang="en-US" dirty="0"/>
              <a:t>/in/</a:t>
            </a:r>
            <a:r>
              <a:rPr lang="en-US" dirty="0" err="1"/>
              <a:t>firstnamelastname</a:t>
            </a:r>
            <a:endParaRPr lang="en-US" dirty="0"/>
          </a:p>
        </p:txBody>
      </p:sp>
      <p:sp>
        <p:nvSpPr>
          <p:cNvPr id="12" name="Text Placeholder 2">
            <a:extLst>
              <a:ext uri="{FF2B5EF4-FFF2-40B4-BE49-F238E27FC236}">
                <a16:creationId xmlns:a16="http://schemas.microsoft.com/office/drawing/2014/main" id="{65BF9B06-1C76-2B43-B18C-E6E6A08D01C4}"/>
              </a:ext>
            </a:extLst>
          </p:cNvPr>
          <p:cNvSpPr>
            <a:spLocks noGrp="1"/>
          </p:cNvSpPr>
          <p:nvPr>
            <p:ph type="body" sz="quarter" idx="16" hasCustomPrompt="1"/>
          </p:nvPr>
        </p:nvSpPr>
        <p:spPr>
          <a:xfrm>
            <a:off x="825239" y="4481455"/>
            <a:ext cx="5773269" cy="552532"/>
          </a:xfrm>
        </p:spPr>
        <p:txBody>
          <a:bodyPr/>
          <a:lstStyle/>
          <a:p>
            <a:pPr lvl="0"/>
            <a:r>
              <a:rPr lang="en-US" dirty="0"/>
              <a:t>@</a:t>
            </a:r>
            <a:r>
              <a:rPr lang="en-US" dirty="0" err="1"/>
              <a:t>TwitterHandle</a:t>
            </a:r>
            <a:endParaRPr lang="en-US" dirty="0"/>
          </a:p>
        </p:txBody>
      </p:sp>
    </p:spTree>
    <p:extLst>
      <p:ext uri="{BB962C8B-B14F-4D97-AF65-F5344CB8AC3E}">
        <p14:creationId xmlns:p14="http://schemas.microsoft.com/office/powerpoint/2010/main" val="39181028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
        <p:nvSpPr>
          <p:cNvPr id="7" name="Text Placeholder 6">
            <a:extLst>
              <a:ext uri="{FF2B5EF4-FFF2-40B4-BE49-F238E27FC236}">
                <a16:creationId xmlns:a16="http://schemas.microsoft.com/office/drawing/2014/main" id="{508ED9CF-6079-499C-A3FD-64271072DA70}"/>
              </a:ext>
            </a:extLst>
          </p:cNvPr>
          <p:cNvSpPr>
            <a:spLocks noGrp="1"/>
          </p:cNvSpPr>
          <p:nvPr>
            <p:ph type="body" sz="quarter" idx="14" hasCustomPrompt="1"/>
          </p:nvPr>
        </p:nvSpPr>
        <p:spPr>
          <a:xfrm>
            <a:off x="457200" y="3502152"/>
            <a:ext cx="2875280" cy="2459038"/>
          </a:xfrm>
        </p:spPr>
        <p:txBody>
          <a:bodyPr/>
          <a:lstStyle>
            <a:lvl1pPr>
              <a:defRPr/>
            </a:lvl1pPr>
            <a:lvl2pPr>
              <a:defRPr/>
            </a:lvl2pPr>
          </a:lstStyle>
          <a:p>
            <a:pPr lvl="0"/>
            <a:r>
              <a:rPr lang="en-US" dirty="0"/>
              <a:t>Project Name</a:t>
            </a:r>
          </a:p>
          <a:p>
            <a:pPr lvl="0"/>
            <a:r>
              <a:rPr lang="en-US" dirty="0"/>
              <a:t>Project Number</a:t>
            </a:r>
          </a:p>
          <a:p>
            <a:pPr lvl="0"/>
            <a:r>
              <a:rPr lang="en-US" dirty="0"/>
              <a:t>Disclaimer text</a:t>
            </a:r>
          </a:p>
          <a:p>
            <a:pPr lvl="1"/>
            <a:r>
              <a:rPr lang="en-US" dirty="0"/>
              <a:t>Additional text</a:t>
            </a: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7315200" y="5719738"/>
            <a:ext cx="4297680" cy="530379"/>
          </a:xfrm>
          <a:prstGeom prst="rect">
            <a:avLst/>
          </a:prstGeom>
        </p:spPr>
      </p:pic>
    </p:spTree>
    <p:extLst>
      <p:ext uri="{BB962C8B-B14F-4D97-AF65-F5344CB8AC3E}">
        <p14:creationId xmlns:p14="http://schemas.microsoft.com/office/powerpoint/2010/main" val="32282554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7315200" y="5719738"/>
            <a:ext cx="4297680" cy="530379"/>
          </a:xfrm>
          <a:prstGeom prst="rect">
            <a:avLst/>
          </a:prstGeom>
        </p:spPr>
      </p:pic>
      <p:sp>
        <p:nvSpPr>
          <p:cNvPr id="6" name="Text Placeholder 5">
            <a:extLst>
              <a:ext uri="{FF2B5EF4-FFF2-40B4-BE49-F238E27FC236}">
                <a16:creationId xmlns:a16="http://schemas.microsoft.com/office/drawing/2014/main" id="{F9C6D04A-2FFF-5E4C-9FD5-8156D8901435}"/>
              </a:ext>
            </a:extLst>
          </p:cNvPr>
          <p:cNvSpPr>
            <a:spLocks noGrp="1"/>
          </p:cNvSpPr>
          <p:nvPr>
            <p:ph type="body" sz="quarter" idx="17" hasCustomPrompt="1"/>
          </p:nvPr>
        </p:nvSpPr>
        <p:spPr>
          <a:xfrm>
            <a:off x="263394" y="1930073"/>
            <a:ext cx="6458682" cy="3267704"/>
          </a:xfrm>
        </p:spPr>
        <p:txBody>
          <a:bodyPr/>
          <a:lstStyle>
            <a:lvl1pPr marL="0" indent="0">
              <a:buFontTx/>
              <a:buNone/>
              <a:defRPr/>
            </a:lvl1pPr>
          </a:lstStyle>
          <a:p>
            <a:pPr lvl="0"/>
            <a:r>
              <a:rPr lang="en-US" dirty="0"/>
              <a:t>Click to edit Master text</a:t>
            </a:r>
            <a:br>
              <a:rPr lang="en-US" dirty="0"/>
            </a:br>
            <a:r>
              <a:rPr lang="en-US" dirty="0"/>
              <a:t>Project Name</a:t>
            </a:r>
            <a:br>
              <a:rPr lang="en-US" dirty="0"/>
            </a:br>
            <a:r>
              <a:rPr lang="en-US" dirty="0"/>
              <a:t>Project Number</a:t>
            </a:r>
            <a:br>
              <a:rPr lang="en-US" dirty="0"/>
            </a:br>
            <a:r>
              <a:rPr lang="en-US" dirty="0"/>
              <a:t>Disclaimer Text</a:t>
            </a:r>
            <a:br>
              <a:rPr lang="en-US" dirty="0"/>
            </a:br>
            <a:r>
              <a:rPr lang="en-US" dirty="0"/>
              <a:t>Additional Text</a:t>
            </a:r>
          </a:p>
        </p:txBody>
      </p:sp>
    </p:spTree>
    <p:extLst>
      <p:ext uri="{BB962C8B-B14F-4D97-AF65-F5344CB8AC3E}">
        <p14:creationId xmlns:p14="http://schemas.microsoft.com/office/powerpoint/2010/main" val="9238666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7315200" y="5719738"/>
            <a:ext cx="4297680" cy="530379"/>
          </a:xfrm>
          <a:prstGeom prst="rect">
            <a:avLst/>
          </a:prstGeom>
        </p:spPr>
      </p:pic>
      <p:sp>
        <p:nvSpPr>
          <p:cNvPr id="6" name="Text Placeholder 5">
            <a:extLst>
              <a:ext uri="{FF2B5EF4-FFF2-40B4-BE49-F238E27FC236}">
                <a16:creationId xmlns:a16="http://schemas.microsoft.com/office/drawing/2014/main" id="{F9C6D04A-2FFF-5E4C-9FD5-8156D8901435}"/>
              </a:ext>
            </a:extLst>
          </p:cNvPr>
          <p:cNvSpPr>
            <a:spLocks noGrp="1"/>
          </p:cNvSpPr>
          <p:nvPr>
            <p:ph type="body" sz="quarter" idx="17" hasCustomPrompt="1"/>
          </p:nvPr>
        </p:nvSpPr>
        <p:spPr>
          <a:xfrm>
            <a:off x="263394" y="1930073"/>
            <a:ext cx="6458682" cy="439725"/>
          </a:xfrm>
        </p:spPr>
        <p:txBody>
          <a:bodyPr/>
          <a:lstStyle>
            <a:lvl1pPr marL="0" indent="0">
              <a:buFontTx/>
              <a:buNone/>
              <a:defRPr/>
            </a:lvl1pPr>
          </a:lstStyle>
          <a:p>
            <a:pPr lvl="0"/>
            <a:r>
              <a:rPr lang="en-US" dirty="0"/>
              <a:t>Project Name</a:t>
            </a:r>
          </a:p>
        </p:txBody>
      </p:sp>
      <p:sp>
        <p:nvSpPr>
          <p:cNvPr id="7" name="Text Placeholder 5">
            <a:extLst>
              <a:ext uri="{FF2B5EF4-FFF2-40B4-BE49-F238E27FC236}">
                <a16:creationId xmlns:a16="http://schemas.microsoft.com/office/drawing/2014/main" id="{FFD3FC81-CA81-5843-BDE6-D095093EA7F9}"/>
              </a:ext>
            </a:extLst>
          </p:cNvPr>
          <p:cNvSpPr>
            <a:spLocks noGrp="1"/>
          </p:cNvSpPr>
          <p:nvPr>
            <p:ph type="body" sz="quarter" idx="19" hasCustomPrompt="1"/>
          </p:nvPr>
        </p:nvSpPr>
        <p:spPr>
          <a:xfrm>
            <a:off x="263394" y="2498119"/>
            <a:ext cx="6458682" cy="530379"/>
          </a:xfrm>
        </p:spPr>
        <p:txBody>
          <a:bodyPr/>
          <a:lstStyle>
            <a:lvl1pPr marL="0" indent="0">
              <a:buFontTx/>
              <a:buNone/>
              <a:defRPr/>
            </a:lvl1pPr>
          </a:lstStyle>
          <a:p>
            <a:pPr lvl="0"/>
            <a:r>
              <a:rPr lang="en-US" dirty="0"/>
              <a:t>Project Number</a:t>
            </a:r>
          </a:p>
        </p:txBody>
      </p:sp>
      <p:sp>
        <p:nvSpPr>
          <p:cNvPr id="8" name="Text Placeholder 5">
            <a:extLst>
              <a:ext uri="{FF2B5EF4-FFF2-40B4-BE49-F238E27FC236}">
                <a16:creationId xmlns:a16="http://schemas.microsoft.com/office/drawing/2014/main" id="{8DAD110E-0473-6048-9538-302E3FB6231E}"/>
              </a:ext>
            </a:extLst>
          </p:cNvPr>
          <p:cNvSpPr>
            <a:spLocks noGrp="1"/>
          </p:cNvSpPr>
          <p:nvPr>
            <p:ph type="body" sz="quarter" idx="20" hasCustomPrompt="1"/>
          </p:nvPr>
        </p:nvSpPr>
        <p:spPr>
          <a:xfrm>
            <a:off x="263394" y="3156819"/>
            <a:ext cx="6458682" cy="439725"/>
          </a:xfrm>
        </p:spPr>
        <p:txBody>
          <a:bodyPr/>
          <a:lstStyle>
            <a:lvl1pPr marL="0" indent="0">
              <a:buFontTx/>
              <a:buNone/>
              <a:defRPr/>
            </a:lvl1pPr>
          </a:lstStyle>
          <a:p>
            <a:pPr lvl="0"/>
            <a:r>
              <a:rPr lang="en-US" dirty="0"/>
              <a:t>Disclaimer Text</a:t>
            </a:r>
          </a:p>
        </p:txBody>
      </p:sp>
      <p:sp>
        <p:nvSpPr>
          <p:cNvPr id="9" name="Text Placeholder 5">
            <a:extLst>
              <a:ext uri="{FF2B5EF4-FFF2-40B4-BE49-F238E27FC236}">
                <a16:creationId xmlns:a16="http://schemas.microsoft.com/office/drawing/2014/main" id="{49B9D580-2EA2-E94E-800C-462ED78FAB40}"/>
              </a:ext>
            </a:extLst>
          </p:cNvPr>
          <p:cNvSpPr>
            <a:spLocks noGrp="1"/>
          </p:cNvSpPr>
          <p:nvPr>
            <p:ph type="body" sz="quarter" idx="21" hasCustomPrompt="1"/>
          </p:nvPr>
        </p:nvSpPr>
        <p:spPr>
          <a:xfrm>
            <a:off x="263394" y="3740690"/>
            <a:ext cx="6458682" cy="451192"/>
          </a:xfrm>
        </p:spPr>
        <p:txBody>
          <a:bodyPr/>
          <a:lstStyle>
            <a:lvl1pPr marL="0" indent="0">
              <a:buFontTx/>
              <a:buNone/>
              <a:defRPr/>
            </a:lvl1pPr>
          </a:lstStyle>
          <a:p>
            <a:pPr lvl="0"/>
            <a:r>
              <a:rPr lang="en-US" dirty="0"/>
              <a:t>Additional Text</a:t>
            </a:r>
          </a:p>
        </p:txBody>
      </p:sp>
    </p:spTree>
    <p:extLst>
      <p:ext uri="{BB962C8B-B14F-4D97-AF65-F5344CB8AC3E}">
        <p14:creationId xmlns:p14="http://schemas.microsoft.com/office/powerpoint/2010/main" val="12135097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702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52382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ivider Slide 3_White">
    <p:bg>
      <p:bgRef idx="1001">
        <a:schemeClr val="bg2"/>
      </p:bgRef>
    </p:bg>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baseline="0">
                <a:solidFill>
                  <a:schemeClr val="tx1"/>
                </a:solidFill>
              </a:defRPr>
            </a:lvl1pPr>
          </a:lstStyle>
          <a:p>
            <a:r>
              <a:rPr lang="en-US" dirty="0"/>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5" name="Graphic 4">
            <a:extLst>
              <a:ext uri="{FF2B5EF4-FFF2-40B4-BE49-F238E27FC236}">
                <a16:creationId xmlns:a16="http://schemas.microsoft.com/office/drawing/2014/main" id="{82679C98-6E2B-4800-9028-133E080E8A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023661585"/>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2" name="Title 1"/>
          <p:cNvSpPr>
            <a:spLocks noGrp="1"/>
          </p:cNvSpPr>
          <p:nvPr>
            <p:ph type="title"/>
          </p:nvPr>
        </p:nvSpPr>
        <p:spPr>
          <a:xfrm>
            <a:off x="591093" y="436053"/>
            <a:ext cx="9755904" cy="1143000"/>
          </a:xfrm>
        </p:spPr>
        <p:txBody>
          <a:bodyPr/>
          <a:lstStyle>
            <a:lvl1pPr>
              <a:defRPr>
                <a:solidFill>
                  <a:srgbClr val="861119"/>
                </a:solidFill>
              </a:defRPr>
            </a:lvl1pPr>
          </a:lstStyle>
          <a:p>
            <a:r>
              <a:rPr lang="en-US"/>
              <a:t>Click to edit Master title style</a:t>
            </a:r>
          </a:p>
        </p:txBody>
      </p:sp>
      <p:sp>
        <p:nvSpPr>
          <p:cNvPr id="7" name="Rectangle 6"/>
          <p:cNvSpPr/>
          <p:nvPr userDrawn="1"/>
        </p:nvSpPr>
        <p:spPr>
          <a:xfrm>
            <a:off x="7928298" y="0"/>
            <a:ext cx="4263703" cy="726723"/>
          </a:xfrm>
          <a:prstGeom prst="rect">
            <a:avLst/>
          </a:prstGeom>
          <a:solidFill>
            <a:srgbClr val="66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pic>
        <p:nvPicPr>
          <p:cNvPr id="8" name="Picture 7" descr="wordmark2 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68817" y="229232"/>
            <a:ext cx="1981039" cy="250811"/>
          </a:xfrm>
          <a:prstGeom prst="rect">
            <a:avLst/>
          </a:prstGeom>
        </p:spPr>
      </p:pic>
      <p:sp>
        <p:nvSpPr>
          <p:cNvPr id="9" name="Rectangle 8"/>
          <p:cNvSpPr/>
          <p:nvPr userDrawn="1"/>
        </p:nvSpPr>
        <p:spPr>
          <a:xfrm>
            <a:off x="1" y="6688666"/>
            <a:ext cx="12192000" cy="169335"/>
          </a:xfrm>
          <a:prstGeom prst="rect">
            <a:avLst/>
          </a:prstGeom>
          <a:solidFill>
            <a:srgbClr val="6610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10" name="Rectangle 9"/>
          <p:cNvSpPr/>
          <p:nvPr userDrawn="1"/>
        </p:nvSpPr>
        <p:spPr>
          <a:xfrm>
            <a:off x="1" y="6604001"/>
            <a:ext cx="12192000" cy="8466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4" name="Text Placeholder 3"/>
          <p:cNvSpPr>
            <a:spLocks noGrp="1"/>
          </p:cNvSpPr>
          <p:nvPr>
            <p:ph type="body" sz="quarter" idx="10"/>
          </p:nvPr>
        </p:nvSpPr>
        <p:spPr>
          <a:xfrm>
            <a:off x="515627" y="1738384"/>
            <a:ext cx="10648043" cy="4384283"/>
          </a:xfrm>
          <a:prstGeom prst="rect">
            <a:avLst/>
          </a:prstGeom>
        </p:spPr>
        <p:txBody>
          <a:bodyPr vert="horz"/>
          <a:lstStyle>
            <a:lvl1pPr marL="304792" indent="-302676">
              <a:buClr>
                <a:schemeClr val="accent1"/>
              </a:buClr>
              <a:defRPr sz="2667"/>
            </a:lvl1pPr>
            <a:lvl2pPr marL="764098" indent="-380990" defTabSz="607469">
              <a:defRPr sz="2133"/>
            </a:lvl2pPr>
            <a:lvl3pPr marL="1149322" indent="-304792">
              <a:defRPr sz="2133"/>
            </a:lvl3pPr>
            <a:lvl4pPr marL="1519729" indent="-304792">
              <a:defRPr sz="2133"/>
            </a:lvl4pPr>
            <a:lvl5pPr marL="1902836" indent="-304792">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4"/>
          <p:cNvSpPr>
            <a:spLocks noGrp="1"/>
          </p:cNvSpPr>
          <p:nvPr>
            <p:ph type="sldNum" sz="quarter" idx="4"/>
          </p:nvPr>
        </p:nvSpPr>
        <p:spPr>
          <a:xfrm>
            <a:off x="9032081" y="6251167"/>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4740AEA5-A348-2949-9B8B-EA763C54C64D}" type="slidenum">
              <a:rPr lang="en-US" smtClean="0"/>
              <a:t>‹#›</a:t>
            </a:fld>
            <a:endParaRPr lang="en-US"/>
          </a:p>
        </p:txBody>
      </p:sp>
    </p:spTree>
    <p:extLst>
      <p:ext uri="{BB962C8B-B14F-4D97-AF65-F5344CB8AC3E}">
        <p14:creationId xmlns:p14="http://schemas.microsoft.com/office/powerpoint/2010/main" val="32701605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Bullets">
    <p:spTree>
      <p:nvGrpSpPr>
        <p:cNvPr id="1" name=""/>
        <p:cNvGrpSpPr/>
        <p:nvPr/>
      </p:nvGrpSpPr>
      <p:grpSpPr>
        <a:xfrm>
          <a:off x="0" y="0"/>
          <a:ext cx="0" cy="0"/>
          <a:chOff x="0" y="0"/>
          <a:chExt cx="0" cy="0"/>
        </a:xfrm>
      </p:grpSpPr>
      <p:sp>
        <p:nvSpPr>
          <p:cNvPr id="2" name="Title 1"/>
          <p:cNvSpPr>
            <a:spLocks noGrp="1"/>
          </p:cNvSpPr>
          <p:nvPr>
            <p:ph type="title"/>
          </p:nvPr>
        </p:nvSpPr>
        <p:spPr>
          <a:xfrm>
            <a:off x="591093" y="436053"/>
            <a:ext cx="9755904" cy="1143000"/>
          </a:xfrm>
        </p:spPr>
        <p:txBody>
          <a:bodyPr/>
          <a:lstStyle>
            <a:lvl1pPr>
              <a:defRPr>
                <a:solidFill>
                  <a:srgbClr val="861119"/>
                </a:solidFill>
              </a:defRPr>
            </a:lvl1pPr>
          </a:lstStyle>
          <a:p>
            <a:r>
              <a:rPr lang="en-US"/>
              <a:t>Click to edit Master title style</a:t>
            </a:r>
          </a:p>
        </p:txBody>
      </p:sp>
      <p:sp>
        <p:nvSpPr>
          <p:cNvPr id="7" name="Rectangle 6"/>
          <p:cNvSpPr/>
          <p:nvPr userDrawn="1"/>
        </p:nvSpPr>
        <p:spPr>
          <a:xfrm>
            <a:off x="7928298" y="0"/>
            <a:ext cx="4263703" cy="726723"/>
          </a:xfrm>
          <a:prstGeom prst="rect">
            <a:avLst/>
          </a:prstGeom>
          <a:solidFill>
            <a:srgbClr val="66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pic>
        <p:nvPicPr>
          <p:cNvPr id="8" name="Picture 7" descr="wordmark2 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68817" y="229232"/>
            <a:ext cx="1981039" cy="250811"/>
          </a:xfrm>
          <a:prstGeom prst="rect">
            <a:avLst/>
          </a:prstGeom>
        </p:spPr>
      </p:pic>
      <p:sp>
        <p:nvSpPr>
          <p:cNvPr id="9" name="Rectangle 8"/>
          <p:cNvSpPr/>
          <p:nvPr userDrawn="1"/>
        </p:nvSpPr>
        <p:spPr>
          <a:xfrm>
            <a:off x="1" y="6688666"/>
            <a:ext cx="12192000" cy="169335"/>
          </a:xfrm>
          <a:prstGeom prst="rect">
            <a:avLst/>
          </a:prstGeom>
          <a:solidFill>
            <a:srgbClr val="6610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10" name="Rectangle 9"/>
          <p:cNvSpPr/>
          <p:nvPr userDrawn="1"/>
        </p:nvSpPr>
        <p:spPr>
          <a:xfrm>
            <a:off x="1" y="6604001"/>
            <a:ext cx="12192000" cy="8466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solidFill>
                <a:schemeClr val="accent1"/>
              </a:solidFill>
            </a:endParaRPr>
          </a:p>
        </p:txBody>
      </p:sp>
      <p:sp>
        <p:nvSpPr>
          <p:cNvPr id="4" name="Text Placeholder 3"/>
          <p:cNvSpPr>
            <a:spLocks noGrp="1"/>
          </p:cNvSpPr>
          <p:nvPr>
            <p:ph type="body" sz="quarter" idx="10"/>
          </p:nvPr>
        </p:nvSpPr>
        <p:spPr>
          <a:xfrm>
            <a:off x="515627" y="1738384"/>
            <a:ext cx="5181600" cy="4384283"/>
          </a:xfrm>
          <a:prstGeom prst="rect">
            <a:avLst/>
          </a:prstGeom>
        </p:spPr>
        <p:txBody>
          <a:bodyPr vert="horz"/>
          <a:lstStyle>
            <a:lvl1pPr marL="304792" indent="-302676">
              <a:buClr>
                <a:schemeClr val="accent1"/>
              </a:buClr>
              <a:defRPr sz="2667"/>
            </a:lvl1pPr>
            <a:lvl2pPr marL="764098" indent="-380990" defTabSz="607469">
              <a:defRPr sz="2133"/>
            </a:lvl2pPr>
            <a:lvl3pPr marL="1149322" indent="-304792">
              <a:defRPr sz="2133"/>
            </a:lvl3pPr>
            <a:lvl4pPr marL="1519729" indent="-304792">
              <a:defRPr sz="2133"/>
            </a:lvl4pPr>
            <a:lvl5pPr marL="1902836" indent="-304792">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4"/>
          <p:cNvSpPr>
            <a:spLocks noGrp="1"/>
          </p:cNvSpPr>
          <p:nvPr>
            <p:ph type="sldNum" sz="quarter" idx="4"/>
          </p:nvPr>
        </p:nvSpPr>
        <p:spPr>
          <a:xfrm>
            <a:off x="9032081" y="6251167"/>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4740AEA5-A348-2949-9B8B-EA763C54C64D}" type="slidenum">
              <a:rPr lang="en-US" smtClean="0"/>
              <a:t>‹#›</a:t>
            </a:fld>
            <a:endParaRPr lang="en-US"/>
          </a:p>
        </p:txBody>
      </p:sp>
      <p:sp>
        <p:nvSpPr>
          <p:cNvPr id="11" name="Text Placeholder 3">
            <a:extLst>
              <a:ext uri="{FF2B5EF4-FFF2-40B4-BE49-F238E27FC236}">
                <a16:creationId xmlns:a16="http://schemas.microsoft.com/office/drawing/2014/main" id="{FF511FF7-4DB5-40DB-A59C-1F7440278588}"/>
              </a:ext>
            </a:extLst>
          </p:cNvPr>
          <p:cNvSpPr>
            <a:spLocks noGrp="1"/>
          </p:cNvSpPr>
          <p:nvPr>
            <p:ph type="body" sz="quarter" idx="11"/>
          </p:nvPr>
        </p:nvSpPr>
        <p:spPr>
          <a:xfrm>
            <a:off x="5982069" y="1738384"/>
            <a:ext cx="5181600" cy="4384283"/>
          </a:xfrm>
          <a:prstGeom prst="rect">
            <a:avLst/>
          </a:prstGeom>
        </p:spPr>
        <p:txBody>
          <a:bodyPr vert="horz"/>
          <a:lstStyle>
            <a:lvl1pPr marL="304792" indent="-302676">
              <a:buClr>
                <a:schemeClr val="accent1"/>
              </a:buClr>
              <a:defRPr sz="2667"/>
            </a:lvl1pPr>
            <a:lvl2pPr marL="764098" indent="-380990" defTabSz="607469">
              <a:defRPr sz="2133"/>
            </a:lvl2pPr>
            <a:lvl3pPr marL="1149322" indent="-304792">
              <a:defRPr sz="2133"/>
            </a:lvl3pPr>
            <a:lvl4pPr marL="1519729" indent="-304792">
              <a:defRPr sz="2133"/>
            </a:lvl4pPr>
            <a:lvl5pPr marL="1902836" indent="-304792">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684578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splay Name delete when done">
    <p:bg>
      <p:bgPr>
        <a:solidFill>
          <a:srgbClr val="005B9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825702-2AB8-4622-9253-2D45F7040E36}"/>
              </a:ext>
            </a:extLst>
          </p:cNvPr>
          <p:cNvSpPr txBox="1"/>
          <p:nvPr userDrawn="1"/>
        </p:nvSpPr>
        <p:spPr>
          <a:xfrm>
            <a:off x="2856972" y="2148579"/>
            <a:ext cx="6478055" cy="2308324"/>
          </a:xfrm>
          <a:prstGeom prst="rect">
            <a:avLst/>
          </a:prstGeom>
          <a:ln>
            <a:noFill/>
          </a:ln>
        </p:spPr>
        <p:txBody>
          <a:bodyPr vert="horz" wrap="none" lIns="91440" tIns="45720" rIns="91440" bIns="45720" rtlCol="0">
            <a:spAutoFit/>
          </a:bodyPr>
          <a:lstStyle/>
          <a:p>
            <a:pPr algn="ctr"/>
            <a:r>
              <a:rPr lang="en-US" sz="4800" b="1" dirty="0">
                <a:latin typeface="Arial" panose="020B0604020202020204" pitchFamily="34" charset="0"/>
                <a:cs typeface="Arial" panose="020B0604020202020204" pitchFamily="34" charset="0"/>
              </a:rPr>
              <a:t>MITRE POWERPOINT</a:t>
            </a:r>
          </a:p>
          <a:p>
            <a:pPr algn="ctr"/>
            <a:r>
              <a:rPr lang="en-US" sz="4800" b="1" dirty="0">
                <a:latin typeface="Arial" panose="020B0604020202020204" pitchFamily="34" charset="0"/>
                <a:cs typeface="Arial" panose="020B0604020202020204" pitchFamily="34" charset="0"/>
              </a:rPr>
              <a:t>TEMPLATE </a:t>
            </a:r>
            <a:br>
              <a:rPr lang="en-US" sz="4800" b="1" dirty="0">
                <a:latin typeface="Arial" panose="020B0604020202020204" pitchFamily="34" charset="0"/>
                <a:cs typeface="Arial" panose="020B0604020202020204" pitchFamily="34" charset="0"/>
              </a:rPr>
            </a:br>
            <a:r>
              <a:rPr lang="en-US" sz="4800" b="1" dirty="0">
                <a:latin typeface="Arial" panose="020B0604020202020204" pitchFamily="34" charset="0"/>
                <a:cs typeface="Arial" panose="020B0604020202020204" pitchFamily="34" charset="0"/>
              </a:rPr>
              <a:t>16x9 </a:t>
            </a:r>
          </a:p>
        </p:txBody>
      </p:sp>
      <p:sp>
        <p:nvSpPr>
          <p:cNvPr id="5" name="Footer Placeholder 4">
            <a:extLst>
              <a:ext uri="{FF2B5EF4-FFF2-40B4-BE49-F238E27FC236}">
                <a16:creationId xmlns:a16="http://schemas.microsoft.com/office/drawing/2014/main" id="{61B52840-C05C-4D4B-B80B-23BD595DD4ED}"/>
              </a:ext>
            </a:extLst>
          </p:cNvPr>
          <p:cNvSpPr txBox="1">
            <a:spLocks/>
          </p:cNvSpPr>
          <p:nvPr userDrawn="1"/>
        </p:nvSpPr>
        <p:spPr>
          <a:xfrm>
            <a:off x="8708613" y="5435532"/>
            <a:ext cx="3073883" cy="644181"/>
          </a:xfrm>
          <a:prstGeom prst="rect">
            <a:avLst/>
          </a:prstGeom>
          <a:ln w="12700">
            <a:solidFill>
              <a:schemeClr val="tx1"/>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chemeClr val="tx1"/>
                </a:solidFill>
              </a:rPr>
              <a:t>DELETE FROM DECK WHEN DONE. DO NOT PRINT.</a:t>
            </a:r>
          </a:p>
        </p:txBody>
      </p:sp>
    </p:spTree>
    <p:extLst>
      <p:ext uri="{BB962C8B-B14F-4D97-AF65-F5344CB8AC3E}">
        <p14:creationId xmlns:p14="http://schemas.microsoft.com/office/powerpoint/2010/main" val="17494583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425A4-6157-4D15-BE18-F6681CAEFEAF}"/>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chemeClr val="tx1"/>
                </a:solidFill>
              </a:defRPr>
            </a:lvl1pPr>
          </a:lstStyle>
          <a:p>
            <a:r>
              <a:rPr lang="en-US" dirty="0"/>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chemeClr val="tx1"/>
                </a:solidFill>
              </a:defRPr>
            </a:lvl1pPr>
          </a:lstStyle>
          <a:p>
            <a:pPr lvl="0"/>
            <a:r>
              <a:rPr lang="en-US" dirty="0"/>
              <a:t>Presenter Name</a:t>
            </a:r>
          </a:p>
        </p:txBody>
      </p:sp>
      <p:sp>
        <p:nvSpPr>
          <p:cNvPr id="7" name="Text Placeholder 29">
            <a:extLst>
              <a:ext uri="{FF2B5EF4-FFF2-40B4-BE49-F238E27FC236}">
                <a16:creationId xmlns:a16="http://schemas.microsoft.com/office/drawing/2014/main" id="{E1491870-16CB-40BB-9E5B-333D9C542729}"/>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A4BC0FF5-A126-46DF-881C-1891EF77FC69}"/>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8" name="Footer Placeholder 8">
            <a:extLst>
              <a:ext uri="{FF2B5EF4-FFF2-40B4-BE49-F238E27FC236}">
                <a16:creationId xmlns:a16="http://schemas.microsoft.com/office/drawing/2014/main" id="{F04DE967-185D-40A6-8C0D-9C8B22C07067}"/>
              </a:ext>
            </a:extLst>
          </p:cNvPr>
          <p:cNvSpPr txBox="1">
            <a:spLocks/>
          </p:cNvSpPr>
          <p:nvPr userDrawn="1"/>
        </p:nvSpPr>
        <p:spPr>
          <a:xfrm>
            <a:off x="2069402" y="6616929"/>
            <a:ext cx="8053195"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36136370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Slide_Insert_Photo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E17AC25-F717-4983-94F5-E8A87163D49C}"/>
              </a:ext>
            </a:extLst>
          </p:cNvPr>
          <p:cNvSpPr>
            <a:spLocks noGrp="1"/>
          </p:cNvSpPr>
          <p:nvPr>
            <p:ph type="pic" sz="quarter" idx="20" hasCustomPrompt="1"/>
          </p:nvPr>
        </p:nvSpPr>
        <p:spPr>
          <a:xfrm>
            <a:off x="0" y="0"/>
            <a:ext cx="12192000" cy="6858000"/>
          </a:xfr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To add background image: </a:t>
            </a:r>
            <a:br>
              <a:rPr lang="en-US" dirty="0"/>
            </a:br>
            <a:r>
              <a:rPr lang="en-US" dirty="0"/>
              <a:t>1. Navigate to FJ: Images </a:t>
            </a:r>
            <a:br>
              <a:rPr lang="en-US" dirty="0"/>
            </a:br>
            <a:r>
              <a:rPr lang="en-US" dirty="0"/>
              <a:t>2. Select a photo from the featured gallery, “Images for PPT Cover Slides” </a:t>
            </a:r>
            <a:br>
              <a:rPr lang="en-US" dirty="0"/>
            </a:br>
            <a:r>
              <a:rPr lang="en-US" dirty="0"/>
              <a:t>3. Save the desired image to your computer or desired location. </a:t>
            </a:r>
            <a:br>
              <a:rPr lang="en-US" dirty="0"/>
            </a:br>
            <a:r>
              <a:rPr lang="en-US" dirty="0"/>
              <a:t>4. Next, click on the icon &amp; choose image from the saved location. </a:t>
            </a:r>
            <a:br>
              <a:rPr lang="en-US" dirty="0"/>
            </a:br>
            <a:r>
              <a:rPr lang="en-US" dirty="0"/>
              <a:t>5. Insert image.</a:t>
            </a:r>
          </a:p>
        </p:txBody>
      </p:sp>
      <p:sp>
        <p:nvSpPr>
          <p:cNvPr id="2" name="Title 1"/>
          <p:cNvSpPr>
            <a:spLocks noGrp="1"/>
          </p:cNvSpPr>
          <p:nvPr>
            <p:ph type="ctrTitle" hasCustomPrompt="1"/>
          </p:nvPr>
        </p:nvSpPr>
        <p:spPr>
          <a:xfrm>
            <a:off x="457201" y="2458720"/>
            <a:ext cx="10238874" cy="776708"/>
          </a:xfrm>
        </p:spPr>
        <p:txBody>
          <a:bodyPr anchor="b" anchorCtr="0">
            <a:noAutofit/>
          </a:bodyPr>
          <a:lstStyle>
            <a:lvl1pPr algn="l">
              <a:defRPr sz="5400">
                <a:solidFill>
                  <a:schemeClr val="tx1"/>
                </a:solidFill>
              </a:defRPr>
            </a:lvl1pPr>
          </a:lstStyle>
          <a:p>
            <a:r>
              <a:rPr lang="en-US" dirty="0"/>
              <a:t>Click to Edit Title</a:t>
            </a:r>
          </a:p>
        </p:txBody>
      </p:sp>
      <p:sp>
        <p:nvSpPr>
          <p:cNvPr id="3" name="Subtitle 2"/>
          <p:cNvSpPr>
            <a:spLocks noGrp="1"/>
          </p:cNvSpPr>
          <p:nvPr>
            <p:ph type="subTitle" idx="1" hasCustomPrompt="1"/>
          </p:nvPr>
        </p:nvSpPr>
        <p:spPr>
          <a:xfrm>
            <a:off x="457201" y="3891232"/>
            <a:ext cx="5201349" cy="299750"/>
          </a:xfrm>
          <a:prstGeom prst="rect">
            <a:avLst/>
          </a:prstGeom>
        </p:spPr>
        <p:txBody>
          <a:bodyPr lIns="91440">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0"/>
            <a:ext cx="5714999" cy="398567"/>
          </a:xfrm>
          <a:prstGeom prst="rect">
            <a:avLst/>
          </a:prstGeom>
        </p:spPr>
        <p:txBody>
          <a:bodyPr lIns="91440">
            <a:noAutofit/>
          </a:bodyPr>
          <a:lstStyle>
            <a:lvl1pPr>
              <a:defRPr sz="2800">
                <a:solidFill>
                  <a:schemeClr val="tx1"/>
                </a:solidFill>
              </a:defRPr>
            </a:lvl1pPr>
          </a:lstStyle>
          <a:p>
            <a:pPr lvl="0"/>
            <a:r>
              <a:rPr lang="en-US" dirty="0"/>
              <a:t>Presenter Name</a:t>
            </a:r>
          </a:p>
        </p:txBody>
      </p:sp>
      <p:pic>
        <p:nvPicPr>
          <p:cNvPr id="7" name="Picture 6" descr="MITRE Logo">
            <a:extLst>
              <a:ext uri="{FF2B5EF4-FFF2-40B4-BE49-F238E27FC236}">
                <a16:creationId xmlns:a16="http://schemas.microsoft.com/office/drawing/2014/main" id="{D2B49DB9-3783-4CF7-94BA-AB3A845FD6DD}"/>
              </a:ext>
            </a:extLst>
          </p:cNvPr>
          <p:cNvPicPr>
            <a:picLocks noChangeAspect="1"/>
          </p:cNvPicPr>
          <p:nvPr userDrawn="1"/>
        </p:nvPicPr>
        <p:blipFill>
          <a:blip r:embed="rId2"/>
          <a:srcRect/>
          <a:stretch/>
        </p:blipFill>
        <p:spPr>
          <a:xfrm>
            <a:off x="7315200" y="5716007"/>
            <a:ext cx="4174376" cy="414204"/>
          </a:xfrm>
          <a:prstGeom prst="rect">
            <a:avLst/>
          </a:prstGeom>
        </p:spPr>
      </p:pic>
    </p:spTree>
    <p:extLst>
      <p:ext uri="{BB962C8B-B14F-4D97-AF65-F5344CB8AC3E}">
        <p14:creationId xmlns:p14="http://schemas.microsoft.com/office/powerpoint/2010/main" val="15710885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ation-Slide_Navy">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E4DF4-6375-4FE7-B913-6C0DF4824C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dirty="0"/>
              <a:t>“Arial 54 pt. Insert </a:t>
            </a:r>
            <a:br>
              <a:rPr lang="en-US" dirty="0"/>
            </a:br>
            <a:r>
              <a:rPr lang="en-US" dirty="0"/>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
        <p:nvSpPr>
          <p:cNvPr id="6" name="Footer Placeholder 8">
            <a:extLst>
              <a:ext uri="{FF2B5EF4-FFF2-40B4-BE49-F238E27FC236}">
                <a16:creationId xmlns:a16="http://schemas.microsoft.com/office/drawing/2014/main" id="{CE19FD94-9CCB-4316-89B6-A2DF772E846C}"/>
              </a:ext>
            </a:extLst>
          </p:cNvPr>
          <p:cNvSpPr txBox="1">
            <a:spLocks/>
          </p:cNvSpPr>
          <p:nvPr userDrawn="1"/>
        </p:nvSpPr>
        <p:spPr>
          <a:xfrm>
            <a:off x="3919122"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31870614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dirty="0"/>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31807902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ullet List_Navy">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6" name="Picture 5">
            <a:extLst>
              <a:ext uri="{FF2B5EF4-FFF2-40B4-BE49-F238E27FC236}">
                <a16:creationId xmlns:a16="http://schemas.microsoft.com/office/drawing/2014/main" id="{3EB79E39-B804-433D-A46E-6245A4354F48}"/>
              </a:ext>
            </a:extLst>
          </p:cNvPr>
          <p:cNvPicPr>
            <a:picLocks/>
          </p:cNvPicPr>
          <p:nvPr userDrawn="1"/>
        </p:nvPicPr>
        <p:blipFill>
          <a:blip r:embed="rId2"/>
          <a:stretch>
            <a:fillRect/>
          </a:stretch>
        </p:blipFill>
        <p:spPr>
          <a:xfrm>
            <a:off x="460374" y="6518444"/>
            <a:ext cx="557700" cy="154923"/>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Image, No Title_Navy">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16" name="Picture Placeholder 15"/>
          <p:cNvSpPr>
            <a:spLocks noGrp="1"/>
          </p:cNvSpPr>
          <p:nvPr>
            <p:ph type="pic" sz="quarter" idx="11" hasCustomPrompt="1"/>
          </p:nvPr>
        </p:nvSpPr>
        <p:spPr>
          <a:xfrm>
            <a:off x="876094" y="381000"/>
            <a:ext cx="2784886" cy="2764043"/>
          </a:xfrm>
          <a:prstGeom prst="rect">
            <a:avLst/>
          </a:prstGeom>
          <a:solidFill>
            <a:schemeClr val="tx1">
              <a:lumMod val="95000"/>
            </a:schemeClr>
          </a:solidFill>
        </p:spPr>
        <p:txBody>
          <a:bodyPr/>
          <a:lstStyle>
            <a:lvl1pPr algn="ctr">
              <a:defRPr sz="1400" b="0" cap="none">
                <a:solidFill>
                  <a:srgbClr val="0B2338"/>
                </a:solidFill>
              </a:defRPr>
            </a:lvl1pPr>
          </a:lstStyle>
          <a:p>
            <a:r>
              <a:rPr lang="en-US" dirty="0"/>
              <a:t>Drag photo to placeholder or click on icon to place photo from file. </a:t>
            </a:r>
          </a:p>
        </p:txBody>
      </p:sp>
      <p:sp>
        <p:nvSpPr>
          <p:cNvPr id="24" name="Picture Placeholder 15"/>
          <p:cNvSpPr>
            <a:spLocks noGrp="1"/>
          </p:cNvSpPr>
          <p:nvPr>
            <p:ph type="pic" sz="quarter" idx="12" hasCustomPrompt="1"/>
          </p:nvPr>
        </p:nvSpPr>
        <p:spPr>
          <a:xfrm>
            <a:off x="4684506"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p:txBody>
      </p:sp>
      <p:sp>
        <p:nvSpPr>
          <p:cNvPr id="25" name="Picture Placeholder 15"/>
          <p:cNvSpPr>
            <a:spLocks noGrp="1"/>
          </p:cNvSpPr>
          <p:nvPr>
            <p:ph type="pic" sz="quarter" idx="13" hasCustomPrompt="1"/>
          </p:nvPr>
        </p:nvSpPr>
        <p:spPr>
          <a:xfrm>
            <a:off x="8492918"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6" name="Text Placeholder 2"/>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8" name="Text Placeholder 2"/>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 name="Slide Number Placeholder 1"/>
          <p:cNvSpPr>
            <a:spLocks noGrp="1"/>
          </p:cNvSpPr>
          <p:nvPr>
            <p:ph type="sldNum" sz="quarter" idx="18"/>
          </p:nvPr>
        </p:nvSpPr>
        <p:spPr>
          <a:xfrm>
            <a:off x="10893422" y="6485433"/>
            <a:ext cx="800100" cy="251853"/>
          </a:xfrm>
        </p:spPr>
        <p:txBody>
          <a:bodyPr/>
          <a:lstStyle>
            <a:lvl1pPr algn="r">
              <a:defRPr>
                <a:solidFill>
                  <a:schemeClr val="tx1"/>
                </a:solidFill>
              </a:defRPr>
            </a:lvl1pPr>
          </a:lstStyle>
          <a:p>
            <a:fld id="{2F2F552B-1952-B44E-8CAB-5705F0ACD2E2}" type="slidenum">
              <a:rPr lang="uk-UA" smtClean="0"/>
              <a:pPr/>
              <a:t>‹#›</a:t>
            </a:fld>
            <a:endParaRPr lang="uk-UA" dirty="0"/>
          </a:p>
        </p:txBody>
      </p:sp>
      <p:sp>
        <p:nvSpPr>
          <p:cNvPr id="4" name="Text Placeholder 3">
            <a:extLst>
              <a:ext uri="{FF2B5EF4-FFF2-40B4-BE49-F238E27FC236}">
                <a16:creationId xmlns:a16="http://schemas.microsoft.com/office/drawing/2014/main" id="{ABD48F8F-F2E8-4F73-9030-FB00A087F591}"/>
              </a:ext>
            </a:extLst>
          </p:cNvPr>
          <p:cNvSpPr>
            <a:spLocks noGrp="1"/>
          </p:cNvSpPr>
          <p:nvPr>
            <p:ph type="body" sz="quarter" idx="19"/>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5" name="Text Placeholder 3">
            <a:extLst>
              <a:ext uri="{FF2B5EF4-FFF2-40B4-BE49-F238E27FC236}">
                <a16:creationId xmlns:a16="http://schemas.microsoft.com/office/drawing/2014/main" id="{A9BBD24B-BA71-4BF8-8506-D0B84537AEFB}"/>
              </a:ext>
            </a:extLst>
          </p:cNvPr>
          <p:cNvSpPr>
            <a:spLocks noGrp="1"/>
          </p:cNvSpPr>
          <p:nvPr>
            <p:ph type="body" sz="quarter" idx="20"/>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7" name="Text Placeholder 3">
            <a:extLst>
              <a:ext uri="{FF2B5EF4-FFF2-40B4-BE49-F238E27FC236}">
                <a16:creationId xmlns:a16="http://schemas.microsoft.com/office/drawing/2014/main" id="{42B79737-3312-4FC8-AC98-3A2E9BBF11C4}"/>
              </a:ext>
            </a:extLst>
          </p:cNvPr>
          <p:cNvSpPr>
            <a:spLocks noGrp="1"/>
          </p:cNvSpPr>
          <p:nvPr>
            <p:ph type="body" sz="quarter" idx="2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3" name="Picture 12">
            <a:extLst>
              <a:ext uri="{FF2B5EF4-FFF2-40B4-BE49-F238E27FC236}">
                <a16:creationId xmlns:a16="http://schemas.microsoft.com/office/drawing/2014/main" id="{A79F5D51-61E5-4B38-BE9B-7745F7365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465332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Image, With Title_Navy">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46037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15" name="Text Placeholder 2"/>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4" name="Text Placeholder 2"/>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6" name="Text Placeholder 2"/>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3" name="Title 2"/>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dirty="0"/>
              <a:t>Slide Title, Arial 32 Pt.</a:t>
            </a:r>
          </a:p>
        </p:txBody>
      </p:sp>
      <p:sp>
        <p:nvSpPr>
          <p:cNvPr id="28" name="Picture Placeholder 15"/>
          <p:cNvSpPr>
            <a:spLocks noGrp="1"/>
          </p:cNvSpPr>
          <p:nvPr>
            <p:ph type="pic" sz="quarter" idx="18" hasCustomPrompt="1"/>
          </p:nvPr>
        </p:nvSpPr>
        <p:spPr>
          <a:xfrm>
            <a:off x="4370762"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9" name="Picture Placeholder 15"/>
          <p:cNvSpPr>
            <a:spLocks noGrp="1"/>
          </p:cNvSpPr>
          <p:nvPr>
            <p:ph type="pic" sz="quarter" idx="19" hasCustomPrompt="1"/>
          </p:nvPr>
        </p:nvSpPr>
        <p:spPr>
          <a:xfrm>
            <a:off x="828114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a:t>
            </a:r>
          </a:p>
          <a:p>
            <a:endParaRPr lang="en-US" dirty="0"/>
          </a:p>
        </p:txBody>
      </p:sp>
      <p:sp>
        <p:nvSpPr>
          <p:cNvPr id="2" name="Slide Number Placeholder 1"/>
          <p:cNvSpPr>
            <a:spLocks noGrp="1"/>
          </p:cNvSpPr>
          <p:nvPr>
            <p:ph type="sldNum" sz="quarter" idx="20"/>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7" name="Text Placeholder 3">
            <a:extLst>
              <a:ext uri="{FF2B5EF4-FFF2-40B4-BE49-F238E27FC236}">
                <a16:creationId xmlns:a16="http://schemas.microsoft.com/office/drawing/2014/main" id="{678FE3D0-043E-4E41-B23C-6B8EB88E0290}"/>
              </a:ext>
            </a:extLst>
          </p:cNvPr>
          <p:cNvSpPr>
            <a:spLocks noGrp="1"/>
          </p:cNvSpPr>
          <p:nvPr>
            <p:ph type="body" sz="quarter" idx="2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8" name="Text Placeholder 3">
            <a:extLst>
              <a:ext uri="{FF2B5EF4-FFF2-40B4-BE49-F238E27FC236}">
                <a16:creationId xmlns:a16="http://schemas.microsoft.com/office/drawing/2014/main" id="{13010D54-552B-4047-99A4-03DE23E68139}"/>
              </a:ext>
            </a:extLst>
          </p:cNvPr>
          <p:cNvSpPr>
            <a:spLocks noGrp="1"/>
          </p:cNvSpPr>
          <p:nvPr>
            <p:ph type="body" sz="quarter" idx="22"/>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9" name="Text Placeholder 3">
            <a:extLst>
              <a:ext uri="{FF2B5EF4-FFF2-40B4-BE49-F238E27FC236}">
                <a16:creationId xmlns:a16="http://schemas.microsoft.com/office/drawing/2014/main" id="{E0B40436-66AC-4444-BF02-7E4752A291AD}"/>
              </a:ext>
            </a:extLst>
          </p:cNvPr>
          <p:cNvSpPr>
            <a:spLocks noGrp="1"/>
          </p:cNvSpPr>
          <p:nvPr>
            <p:ph type="body" sz="quarter" idx="23"/>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21" name="Picture 20">
            <a:extLst>
              <a:ext uri="{FF2B5EF4-FFF2-40B4-BE49-F238E27FC236}">
                <a16:creationId xmlns:a16="http://schemas.microsoft.com/office/drawing/2014/main" id="{C4BC3F3B-A551-47E1-A36B-1028268BB92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42994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with 3 images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ECF8CBD-88D3-4F32-B0E5-C5E10263DC69}"/>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4" name="Text Placeholder 2">
            <a:extLst>
              <a:ext uri="{FF2B5EF4-FFF2-40B4-BE49-F238E27FC236}">
                <a16:creationId xmlns:a16="http://schemas.microsoft.com/office/drawing/2014/main" id="{7FB00550-0D31-43F0-A544-1D97C0FC6D84}"/>
              </a:ext>
            </a:extLst>
          </p:cNvPr>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5" name="Picture Placeholder 15">
            <a:extLst>
              <a:ext uri="{FF2B5EF4-FFF2-40B4-BE49-F238E27FC236}">
                <a16:creationId xmlns:a16="http://schemas.microsoft.com/office/drawing/2014/main" id="{E5B1BAD2-F74F-43B0-BF49-FE80487227FE}"/>
              </a:ext>
            </a:extLst>
          </p:cNvPr>
          <p:cNvSpPr>
            <a:spLocks noGrp="1"/>
          </p:cNvSpPr>
          <p:nvPr>
            <p:ph type="pic" sz="quarter" idx="11" hasCustomPrompt="1"/>
          </p:nvPr>
        </p:nvSpPr>
        <p:spPr>
          <a:xfrm>
            <a:off x="876094" y="381000"/>
            <a:ext cx="2784886" cy="2764043"/>
          </a:xfrm>
          <a:prstGeom prst="rect">
            <a:avLst/>
          </a:prstGeom>
          <a:solidFill>
            <a:schemeClr val="bg2">
              <a:lumMod val="95000"/>
            </a:schemeClr>
          </a:solidFill>
        </p:spPr>
        <p:txBody>
          <a:bodyPr/>
          <a:lstStyle>
            <a:lvl1pPr algn="ctr">
              <a:defRPr sz="1400" b="0" cap="none">
                <a:solidFill>
                  <a:schemeClr val="tx1"/>
                </a:solidFill>
              </a:defRPr>
            </a:lvl1pPr>
          </a:lstStyle>
          <a:p>
            <a:r>
              <a:rPr lang="en-US" dirty="0"/>
              <a:t>Drag photo to placeholder or click on icon to place photo from file. </a:t>
            </a:r>
          </a:p>
        </p:txBody>
      </p:sp>
      <p:sp>
        <p:nvSpPr>
          <p:cNvPr id="6" name="Picture Placeholder 15">
            <a:extLst>
              <a:ext uri="{FF2B5EF4-FFF2-40B4-BE49-F238E27FC236}">
                <a16:creationId xmlns:a16="http://schemas.microsoft.com/office/drawing/2014/main" id="{9242E3F8-90EC-45D6-8472-BC9787E268CE}"/>
              </a:ext>
            </a:extLst>
          </p:cNvPr>
          <p:cNvSpPr>
            <a:spLocks noGrp="1"/>
          </p:cNvSpPr>
          <p:nvPr>
            <p:ph type="pic" sz="quarter" idx="12" hasCustomPrompt="1"/>
          </p:nvPr>
        </p:nvSpPr>
        <p:spPr>
          <a:xfrm>
            <a:off x="4684506"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7" name="Picture Placeholder 15">
            <a:extLst>
              <a:ext uri="{FF2B5EF4-FFF2-40B4-BE49-F238E27FC236}">
                <a16:creationId xmlns:a16="http://schemas.microsoft.com/office/drawing/2014/main" id="{1D031B06-C6A2-4C56-AA4C-5FCE2CB6E2C1}"/>
              </a:ext>
            </a:extLst>
          </p:cNvPr>
          <p:cNvSpPr>
            <a:spLocks noGrp="1"/>
          </p:cNvSpPr>
          <p:nvPr>
            <p:ph type="pic" sz="quarter" idx="13" hasCustomPrompt="1"/>
          </p:nvPr>
        </p:nvSpPr>
        <p:spPr>
          <a:xfrm>
            <a:off x="8492918"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8" name="Text Placeholder 2">
            <a:extLst>
              <a:ext uri="{FF2B5EF4-FFF2-40B4-BE49-F238E27FC236}">
                <a16:creationId xmlns:a16="http://schemas.microsoft.com/office/drawing/2014/main" id="{52B0C157-2C5A-452C-8C02-3DA445EF9D02}"/>
              </a:ext>
            </a:extLst>
          </p:cNvPr>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9" name="Text Placeholder 2">
            <a:extLst>
              <a:ext uri="{FF2B5EF4-FFF2-40B4-BE49-F238E27FC236}">
                <a16:creationId xmlns:a16="http://schemas.microsoft.com/office/drawing/2014/main" id="{471BBA52-79EF-4C52-A41A-BCAA6971E2C6}"/>
              </a:ext>
            </a:extLst>
          </p:cNvPr>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11" name="Text Placeholder 3">
            <a:extLst>
              <a:ext uri="{FF2B5EF4-FFF2-40B4-BE49-F238E27FC236}">
                <a16:creationId xmlns:a16="http://schemas.microsoft.com/office/drawing/2014/main" id="{DAA34DDF-08EC-4A90-85FC-A1E69566CA25}"/>
              </a:ext>
            </a:extLst>
          </p:cNvPr>
          <p:cNvSpPr>
            <a:spLocks noGrp="1"/>
          </p:cNvSpPr>
          <p:nvPr>
            <p:ph type="body" sz="quarter" idx="19" hasCustomPrompt="1"/>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sp>
        <p:nvSpPr>
          <p:cNvPr id="12" name="Text Placeholder 3">
            <a:extLst>
              <a:ext uri="{FF2B5EF4-FFF2-40B4-BE49-F238E27FC236}">
                <a16:creationId xmlns:a16="http://schemas.microsoft.com/office/drawing/2014/main" id="{EBF0BC5A-A21E-4C81-9E07-E0ACC9A61678}"/>
              </a:ext>
            </a:extLst>
          </p:cNvPr>
          <p:cNvSpPr>
            <a:spLocks noGrp="1"/>
          </p:cNvSpPr>
          <p:nvPr>
            <p:ph type="body" sz="quarter" idx="20" hasCustomPrompt="1"/>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sp>
        <p:nvSpPr>
          <p:cNvPr id="13" name="Text Placeholder 3">
            <a:extLst>
              <a:ext uri="{FF2B5EF4-FFF2-40B4-BE49-F238E27FC236}">
                <a16:creationId xmlns:a16="http://schemas.microsoft.com/office/drawing/2014/main" id="{98215913-BE98-4AF9-88BC-1AC93A6003CE}"/>
              </a:ext>
            </a:extLst>
          </p:cNvPr>
          <p:cNvSpPr>
            <a:spLocks noGrp="1"/>
          </p:cNvSpPr>
          <p:nvPr>
            <p:ph type="body" sz="quarter" idx="21" hasCustomPrompt="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pic>
        <p:nvPicPr>
          <p:cNvPr id="15" name="Graphic 14">
            <a:extLst>
              <a:ext uri="{FF2B5EF4-FFF2-40B4-BE49-F238E27FC236}">
                <a16:creationId xmlns:a16="http://schemas.microsoft.com/office/drawing/2014/main" id="{C683E60F-9D37-4561-A407-7F851E50E0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41922221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00000"/>
              <a:buFont typeface="Wingdings" panose="05000000000000000000" pitchFamily="2" charset="2"/>
              <a:buChar char="§"/>
              <a:defRPr>
                <a:solidFill>
                  <a:schemeClr val="tx1"/>
                </a:solidFill>
              </a:defRPr>
            </a:lvl2pPr>
            <a:lvl3pPr marL="1033463" indent="-344488">
              <a:buSzPct val="100000"/>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SzPct val="100000"/>
              <a:buFont typeface="Wingdings" panose="05000000000000000000" pitchFamily="2" charset="2"/>
              <a:buChar char="§"/>
              <a:defRPr sz="1800">
                <a:solidFill>
                  <a:schemeClr val="tx1"/>
                </a:solidFill>
              </a:defRPr>
            </a:lvl5pPr>
            <a:lvl6pPr marL="1603375" indent="-225425">
              <a:buSzPct val="100000"/>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6" name="Picture 5">
            <a:extLst>
              <a:ext uri="{FF2B5EF4-FFF2-40B4-BE49-F238E27FC236}">
                <a16:creationId xmlns:a16="http://schemas.microsoft.com/office/drawing/2014/main" id="{61585A4E-0F23-4F45-99A6-6448278FA42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567786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_content">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0793"/>
            <a:ext cx="11277600" cy="693337"/>
          </a:xfrm>
        </p:spPr>
        <p:txBody>
          <a:bodyPr/>
          <a:lstStyle>
            <a:lvl1pPr>
              <a:defRPr sz="3200">
                <a:solidFill>
                  <a:schemeClr val="tx1"/>
                </a:solidFill>
              </a:defRPr>
            </a:lvl1pPr>
          </a:lstStyle>
          <a:p>
            <a:r>
              <a:rPr lang="en-US" dirty="0"/>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209964"/>
            <a:ext cx="11277600" cy="5038436"/>
          </a:xfrm>
        </p:spPr>
        <p:txBody>
          <a:bodyPr/>
          <a:lstStyle>
            <a:lvl1pPr>
              <a:defRPr/>
            </a:lvl1pPr>
          </a:lstStyle>
          <a:p>
            <a:pPr lvl="0"/>
            <a:r>
              <a:rPr lang="en-US" dirty="0"/>
              <a:t>Click to add content</a:t>
            </a:r>
          </a:p>
        </p:txBody>
      </p:sp>
      <p:pic>
        <p:nvPicPr>
          <p:cNvPr id="6" name="Picture 5">
            <a:extLst>
              <a:ext uri="{FF2B5EF4-FFF2-40B4-BE49-F238E27FC236}">
                <a16:creationId xmlns:a16="http://schemas.microsoft.com/office/drawing/2014/main" id="{9434B183-E242-4BEB-A0C8-856BF8515D5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7299973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5" name="Text Placeholder 4"/>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dirty="0" err="1"/>
              <a:t>Subheadline</a:t>
            </a:r>
            <a:endParaRPr lang="en-US" dirty="0"/>
          </a:p>
        </p:txBody>
      </p:sp>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9410325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Column Layout_NoSub_Navy">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3954050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729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3" name="Title 12"/>
          <p:cNvSpPr>
            <a:spLocks noGrp="1"/>
          </p:cNvSpPr>
          <p:nvPr>
            <p:ph type="title" hasCustomPrompt="1"/>
          </p:nvPr>
        </p:nvSpPr>
        <p:spPr>
          <a:xfrm>
            <a:off x="457200" y="381000"/>
            <a:ext cx="11277600" cy="693337"/>
          </a:xfrm>
        </p:spPr>
        <p:txBody>
          <a:bodyPr/>
          <a:lstStyle>
            <a:lvl1pPr algn="ctr">
              <a:defRPr sz="3200">
                <a:solidFill>
                  <a:schemeClr val="tx1"/>
                </a:solidFill>
              </a:defRPr>
            </a:lvl1pPr>
          </a:lstStyle>
          <a:p>
            <a:r>
              <a:rPr lang="en-US" dirty="0"/>
              <a:t>Slide Title, Arial 32 pt.</a:t>
            </a:r>
          </a:p>
        </p:txBody>
      </p:sp>
      <p:sp>
        <p:nvSpPr>
          <p:cNvPr id="9" name="Text Placeholder 2"/>
          <p:cNvSpPr>
            <a:spLocks noGrp="1"/>
          </p:cNvSpPr>
          <p:nvPr>
            <p:ph type="body" idx="12" hasCustomPrompt="1"/>
          </p:nvPr>
        </p:nvSpPr>
        <p:spPr>
          <a:xfrm>
            <a:off x="4291482"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17" name="Text Placeholder 2"/>
          <p:cNvSpPr>
            <a:spLocks noGrp="1"/>
          </p:cNvSpPr>
          <p:nvPr>
            <p:ph type="body" idx="14" hasCustomPrompt="1"/>
          </p:nvPr>
        </p:nvSpPr>
        <p:spPr>
          <a:xfrm>
            <a:off x="810566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Subheadline</a:t>
            </a:r>
            <a:endParaRPr lang="en-US" dirty="0"/>
          </a:p>
        </p:txBody>
      </p:sp>
      <p:sp>
        <p:nvSpPr>
          <p:cNvPr id="2" name="Slide Number Placeholder 1"/>
          <p:cNvSpPr>
            <a:spLocks noGrp="1"/>
          </p:cNvSpPr>
          <p:nvPr>
            <p:ph type="sldNum" sz="quarter" idx="16"/>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20" name="Text Placeholder 19">
            <a:extLst>
              <a:ext uri="{FF2B5EF4-FFF2-40B4-BE49-F238E27FC236}">
                <a16:creationId xmlns:a16="http://schemas.microsoft.com/office/drawing/2014/main" id="{96CCB086-36EF-4F8A-8FB2-EC29098B9753}"/>
              </a:ext>
            </a:extLst>
          </p:cNvPr>
          <p:cNvSpPr>
            <a:spLocks noGrp="1"/>
          </p:cNvSpPr>
          <p:nvPr>
            <p:ph type="body" sz="quarter" idx="21" hasCustomPrompt="1"/>
          </p:nvPr>
        </p:nvSpPr>
        <p:spPr>
          <a:xfrm>
            <a:off x="477838" y="2005357"/>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21" name="Text Placeholder 19">
            <a:extLst>
              <a:ext uri="{FF2B5EF4-FFF2-40B4-BE49-F238E27FC236}">
                <a16:creationId xmlns:a16="http://schemas.microsoft.com/office/drawing/2014/main" id="{1378EDB8-0740-4899-9053-3E5A2591CF5A}"/>
              </a:ext>
            </a:extLst>
          </p:cNvPr>
          <p:cNvSpPr>
            <a:spLocks noGrp="1"/>
          </p:cNvSpPr>
          <p:nvPr>
            <p:ph type="body" sz="quarter" idx="22" hasCustomPrompt="1"/>
          </p:nvPr>
        </p:nvSpPr>
        <p:spPr>
          <a:xfrm>
            <a:off x="8115300" y="2004733"/>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sp>
        <p:nvSpPr>
          <p:cNvPr id="22" name="Text Placeholder 19">
            <a:extLst>
              <a:ext uri="{FF2B5EF4-FFF2-40B4-BE49-F238E27FC236}">
                <a16:creationId xmlns:a16="http://schemas.microsoft.com/office/drawing/2014/main" id="{E0DBD197-6D2F-4C08-9281-235DD012C3AE}"/>
              </a:ext>
            </a:extLst>
          </p:cNvPr>
          <p:cNvSpPr>
            <a:spLocks noGrp="1"/>
          </p:cNvSpPr>
          <p:nvPr>
            <p:ph type="body" sz="quarter" idx="23" hasCustomPrompt="1"/>
          </p:nvPr>
        </p:nvSpPr>
        <p:spPr>
          <a:xfrm>
            <a:off x="4286250" y="2015140"/>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dirty="0"/>
              <a:t>Click to edit master text styles</a:t>
            </a:r>
          </a:p>
          <a:p>
            <a:pPr lvl="1"/>
            <a:r>
              <a:rPr lang="en-US" dirty="0"/>
              <a:t>Second level</a:t>
            </a:r>
          </a:p>
          <a:p>
            <a:pPr lvl="2"/>
            <a:r>
              <a:rPr lang="en-US" dirty="0"/>
              <a:t>Third level</a:t>
            </a:r>
          </a:p>
        </p:txBody>
      </p:sp>
      <p:pic>
        <p:nvPicPr>
          <p:cNvPr id="12" name="Picture 11">
            <a:extLst>
              <a:ext uri="{FF2B5EF4-FFF2-40B4-BE49-F238E27FC236}">
                <a16:creationId xmlns:a16="http://schemas.microsoft.com/office/drawing/2014/main" id="{5E38DE22-45AE-4C21-8B18-7AE528A43EB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1213189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Cirlce Images_Navy">
    <p:spTree>
      <p:nvGrpSpPr>
        <p:cNvPr id="1" name=""/>
        <p:cNvGrpSpPr/>
        <p:nvPr/>
      </p:nvGrpSpPr>
      <p:grpSpPr>
        <a:xfrm>
          <a:off x="0" y="0"/>
          <a:ext cx="0" cy="0"/>
          <a:chOff x="0" y="0"/>
          <a:chExt cx="0" cy="0"/>
        </a:xfrm>
      </p:grpSpPr>
      <p:sp>
        <p:nvSpPr>
          <p:cNvPr id="6" name="Picture Placeholder 5"/>
          <p:cNvSpPr>
            <a:spLocks noGrp="1"/>
          </p:cNvSpPr>
          <p:nvPr>
            <p:ph type="pic" sz="quarter" idx="16" hasCustomPrompt="1"/>
          </p:nvPr>
        </p:nvSpPr>
        <p:spPr>
          <a:xfrm>
            <a:off x="103822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4" name="Picture Placeholder 5"/>
          <p:cNvSpPr>
            <a:spLocks noGrp="1"/>
          </p:cNvSpPr>
          <p:nvPr>
            <p:ph type="pic" sz="quarter" idx="17" hasCustomPrompt="1"/>
          </p:nvPr>
        </p:nvSpPr>
        <p:spPr>
          <a:xfrm>
            <a:off x="3905250"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5" name="Picture Placeholder 5"/>
          <p:cNvSpPr>
            <a:spLocks noGrp="1"/>
          </p:cNvSpPr>
          <p:nvPr>
            <p:ph type="pic" sz="quarter" idx="18" hasCustomPrompt="1"/>
          </p:nvPr>
        </p:nvSpPr>
        <p:spPr>
          <a:xfrm>
            <a:off x="67722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6" name="Picture Placeholder 5"/>
          <p:cNvSpPr>
            <a:spLocks noGrp="1"/>
          </p:cNvSpPr>
          <p:nvPr>
            <p:ph type="pic" sz="quarter" idx="19" hasCustomPrompt="1"/>
          </p:nvPr>
        </p:nvSpPr>
        <p:spPr>
          <a:xfrm>
            <a:off x="96297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dirty="0"/>
              <a:t>Drag photo to placeholder or click on icon to place photo from file. </a:t>
            </a:r>
          </a:p>
          <a:p>
            <a:endParaRPr lang="en-US" dirty="0"/>
          </a:p>
        </p:txBody>
      </p:sp>
      <p:sp>
        <p:nvSpPr>
          <p:cNvPr id="17" name="Text Placeholder 2"/>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3" name="Text Placeholder 2"/>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5" name="Text Placeholder 2"/>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7" name="Text Placeholder 2"/>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29" name="Title 28"/>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dirty="0"/>
              <a:t>Slide Title, Arial 32 pt.</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20" name="Text Placeholder 3">
            <a:extLst>
              <a:ext uri="{FF2B5EF4-FFF2-40B4-BE49-F238E27FC236}">
                <a16:creationId xmlns:a16="http://schemas.microsoft.com/office/drawing/2014/main" id="{A72CD6B6-9C07-420E-9231-F63233160BD1}"/>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21" name="Text Placeholder 3">
            <a:extLst>
              <a:ext uri="{FF2B5EF4-FFF2-40B4-BE49-F238E27FC236}">
                <a16:creationId xmlns:a16="http://schemas.microsoft.com/office/drawing/2014/main" id="{D8F24A27-0605-44A5-AC6D-02C755F07B8A}"/>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22" name="Text Placeholder 3">
            <a:extLst>
              <a:ext uri="{FF2B5EF4-FFF2-40B4-BE49-F238E27FC236}">
                <a16:creationId xmlns:a16="http://schemas.microsoft.com/office/drawing/2014/main" id="{1ADA441C-C4BE-4EAB-8819-5C78BDC65DA4}"/>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sp>
        <p:nvSpPr>
          <p:cNvPr id="30" name="Text Placeholder 3">
            <a:extLst>
              <a:ext uri="{FF2B5EF4-FFF2-40B4-BE49-F238E27FC236}">
                <a16:creationId xmlns:a16="http://schemas.microsoft.com/office/drawing/2014/main" id="{E708554F-2173-4A8D-B673-E68B1415F335}"/>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dirty="0"/>
              <a:t>Click to edit master text styles</a:t>
            </a:r>
          </a:p>
        </p:txBody>
      </p:sp>
      <p:pic>
        <p:nvPicPr>
          <p:cNvPr id="19" name="Picture 18">
            <a:extLst>
              <a:ext uri="{FF2B5EF4-FFF2-40B4-BE49-F238E27FC236}">
                <a16:creationId xmlns:a16="http://schemas.microsoft.com/office/drawing/2014/main" id="{8760724D-7DC9-41A3-B4D7-9EFE4E7F65AF}"/>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118439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lIns="91440" rIns="91440" anchor="ctr">
            <a:noAutofit/>
          </a:bodyPr>
          <a:lstStyle>
            <a:lvl1pPr>
              <a:defRPr sz="3200" baseline="0">
                <a:solidFill>
                  <a:schemeClr val="tx1"/>
                </a:solidFill>
              </a:defRPr>
            </a:lvl1pPr>
          </a:lstStyle>
          <a:p>
            <a:r>
              <a:rPr lang="en-US" dirty="0"/>
              <a:t>Slide Title, Arial 36 pt.</a:t>
            </a:r>
          </a:p>
        </p:txBody>
      </p:sp>
      <p:sp>
        <p:nvSpPr>
          <p:cNvPr id="10" name="Text Placeholder 9"/>
          <p:cNvSpPr>
            <a:spLocks noGrp="1"/>
          </p:cNvSpPr>
          <p:nvPr>
            <p:ph type="body" sz="quarter" idx="25" hasCustomPrompt="1"/>
          </p:nvPr>
        </p:nvSpPr>
        <p:spPr>
          <a:xfrm>
            <a:off x="457200" y="1747764"/>
            <a:ext cx="5524500" cy="1178180"/>
          </a:xfrm>
          <a:prstGeom prst="rect">
            <a:avLst/>
          </a:prstGeom>
        </p:spPr>
        <p:txBody>
          <a:bodyPr anchor="ctr">
            <a:noAutofit/>
          </a:bodyPr>
          <a:lstStyle>
            <a:lvl1pPr>
              <a:defRPr b="0">
                <a:solidFill>
                  <a:schemeClr val="tx2"/>
                </a:solidFill>
              </a:defRPr>
            </a:lvl1pPr>
            <a:lvl2pPr>
              <a:lnSpc>
                <a:spcPct val="100000"/>
              </a:lnSpc>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9"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accent3"/>
                </a:solidFill>
              </a:defRPr>
            </a:lvl1pPr>
          </a:lstStyle>
          <a:p>
            <a:pPr lvl="0"/>
            <a:r>
              <a:rPr lang="en-US" dirty="0"/>
              <a:t>Slide Subtitle, Arial 24 pt.</a:t>
            </a:r>
          </a:p>
        </p:txBody>
      </p:sp>
      <p:sp>
        <p:nvSpPr>
          <p:cNvPr id="4" name="Content Placeholder 3"/>
          <p:cNvSpPr>
            <a:spLocks noGrp="1"/>
          </p:cNvSpPr>
          <p:nvPr>
            <p:ph sz="quarter" idx="33" hasCustomPrompt="1"/>
          </p:nvPr>
        </p:nvSpPr>
        <p:spPr>
          <a:xfrm>
            <a:off x="457200" y="3079286"/>
            <a:ext cx="5522976" cy="3169114"/>
          </a:xfrm>
          <a:prstGeom prst="rect">
            <a:avLst/>
          </a:prstGeom>
        </p:spPr>
        <p:txBody>
          <a:bodyPr>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097280" indent="-292608">
              <a:lnSpc>
                <a:spcPct val="100000"/>
              </a:lnSpc>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64276B16-28A0-4B86-897C-30382FC3EBB6}"/>
              </a:ext>
            </a:extLst>
          </p:cNvPr>
          <p:cNvSpPr>
            <a:spLocks noGrp="1"/>
          </p:cNvSpPr>
          <p:nvPr>
            <p:ph type="body" sz="quarter" idx="35" hasCustomPrompt="1"/>
          </p:nvPr>
        </p:nvSpPr>
        <p:spPr>
          <a:xfrm>
            <a:off x="6934200" y="1942092"/>
            <a:ext cx="4818450" cy="923330"/>
          </a:xfrm>
        </p:spPr>
        <p:txBody>
          <a:bodyPr>
            <a:spAutoFit/>
          </a:bodyPr>
          <a:lstStyle>
            <a:lvl1pPr>
              <a:defRPr sz="2800" cap="none" baseline="0"/>
            </a:lvl1pPr>
            <a:lvl2pPr marL="295275" indent="-285750">
              <a:buClr>
                <a:schemeClr val="accent3"/>
              </a:buClr>
              <a:buSzPct val="110000"/>
              <a:buFont typeface="Arial" panose="020B0604020202020204" pitchFamily="34" charset="0"/>
              <a:buChar char="‒"/>
              <a:defRPr sz="1600" cap="none" baseline="0">
                <a:solidFill>
                  <a:schemeClr val="accent3"/>
                </a:solidFill>
              </a:defRPr>
            </a:lvl2pPr>
            <a:lvl3pPr marL="0" indent="0">
              <a:buNone/>
              <a:defRPr/>
            </a:lvl3pPr>
          </a:lstStyle>
          <a:p>
            <a:pPr lvl="0"/>
            <a:r>
              <a:rPr lang="en-US" dirty="0"/>
              <a:t>“Click to edit text”</a:t>
            </a:r>
          </a:p>
          <a:p>
            <a:pPr lvl="1"/>
            <a:r>
              <a:rPr lang="en-US" dirty="0"/>
              <a:t>To have source text, hit the bullet indent button</a:t>
            </a:r>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030162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Quotes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198" y="381000"/>
            <a:ext cx="10287000" cy="693337"/>
          </a:xfrm>
        </p:spPr>
        <p:txBody>
          <a:bodyPr anchor="ctr">
            <a:noAutofit/>
          </a:bodyPr>
          <a:lstStyle>
            <a:lvl1pPr>
              <a:lnSpc>
                <a:spcPct val="100000"/>
              </a:lnSpc>
              <a:defRPr lang="en-US" sz="3200" b="1" i="0" kern="1200" cap="none" baseline="0" dirty="0">
                <a:solidFill>
                  <a:schemeClr val="tx1"/>
                </a:solidFill>
                <a:latin typeface="+mn-lt"/>
                <a:ea typeface="Arial Narrow" charset="0"/>
                <a:cs typeface="Arial Narrow" charset="0"/>
              </a:defRPr>
            </a:lvl1pPr>
          </a:lstStyle>
          <a:p>
            <a:r>
              <a:rPr lang="en-US" dirty="0"/>
              <a:t>Slide Title, Arial 32 pt.</a:t>
            </a:r>
          </a:p>
        </p:txBody>
      </p:sp>
      <p:sp>
        <p:nvSpPr>
          <p:cNvPr id="9" name="Text Placeholder 9"/>
          <p:cNvSpPr>
            <a:spLocks noGrp="1"/>
          </p:cNvSpPr>
          <p:nvPr>
            <p:ph type="body" sz="quarter" idx="28" hasCustomPrompt="1"/>
          </p:nvPr>
        </p:nvSpPr>
        <p:spPr>
          <a:xfrm>
            <a:off x="457199" y="1243584"/>
            <a:ext cx="10286999" cy="491372"/>
          </a:xfrm>
          <a:prstGeom prst="rect">
            <a:avLst/>
          </a:prstGeom>
        </p:spPr>
        <p:txBody>
          <a:bodyPr anchor="ctr">
            <a:noAutofit/>
          </a:bodyPr>
          <a:lstStyle>
            <a:lvl1pPr>
              <a:defRPr b="1" cap="none" baseline="0">
                <a:solidFill>
                  <a:schemeClr val="accent3"/>
                </a:solidFill>
              </a:defRPr>
            </a:lvl1pPr>
          </a:lstStyle>
          <a:p>
            <a:pPr lvl="0"/>
            <a:r>
              <a:rPr lang="en-US" dirty="0"/>
              <a:t>Slide Subtitle, Arial 24 pt.</a:t>
            </a:r>
          </a:p>
        </p:txBody>
      </p:sp>
      <p:sp>
        <p:nvSpPr>
          <p:cNvPr id="2" name="Slide Number Placeholder 1"/>
          <p:cNvSpPr>
            <a:spLocks noGrp="1"/>
          </p:cNvSpPr>
          <p:nvPr>
            <p:ph type="sldNum" sz="quarter" idx="35"/>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3" name="Text Placeholder 12">
            <a:extLst>
              <a:ext uri="{FF2B5EF4-FFF2-40B4-BE49-F238E27FC236}">
                <a16:creationId xmlns:a16="http://schemas.microsoft.com/office/drawing/2014/main" id="{455541CB-C5CF-406B-A04F-B92D0DF858F7}"/>
              </a:ext>
            </a:extLst>
          </p:cNvPr>
          <p:cNvSpPr>
            <a:spLocks noGrp="1"/>
          </p:cNvSpPr>
          <p:nvPr>
            <p:ph type="body" sz="quarter" idx="38" hasCustomPrompt="1"/>
          </p:nvPr>
        </p:nvSpPr>
        <p:spPr>
          <a:xfrm>
            <a:off x="457200" y="1950142"/>
            <a:ext cx="5524500" cy="4298258"/>
          </a:xfrm>
        </p:spPr>
        <p:txBody>
          <a:bodyPr/>
          <a:lstStyle>
            <a:lvl1pPr>
              <a:buFontTx/>
              <a:buNone/>
              <a:defRPr cap="none" baseline="0"/>
            </a:lvl1pPr>
            <a:lvl2pPr marL="352425" indent="-342900">
              <a:buClr>
                <a:schemeClr val="accent3"/>
              </a:buClr>
              <a:buFont typeface="Arial" panose="020B0604020202020204" pitchFamily="34" charset="0"/>
              <a:buChar char="‒"/>
              <a:defRPr sz="1600" cap="none" baseline="0">
                <a:solidFill>
                  <a:schemeClr val="accent3"/>
                </a:solidFill>
              </a:defRPr>
            </a:lvl2pPr>
            <a:lvl3pPr marL="0" indent="0">
              <a:buFontTx/>
              <a:buNone/>
              <a:defRPr/>
            </a:lvl3pPr>
            <a:lvl4pPr marL="346075" indent="0">
              <a:buFontTx/>
              <a:buNone/>
              <a:defRPr/>
            </a:lvl4pPr>
            <a:lvl5pPr marL="1203325" indent="0">
              <a:buFontTx/>
              <a:buNone/>
              <a:defRPr/>
            </a:lvl5pPr>
          </a:lstStyle>
          <a:p>
            <a:pPr lvl="0"/>
            <a:r>
              <a:rPr lang="en-US" dirty="0"/>
              <a:t>“Click to edit textbox text”</a:t>
            </a:r>
          </a:p>
          <a:p>
            <a:pPr lvl="1"/>
            <a:r>
              <a:rPr lang="en-US" dirty="0"/>
              <a:t>Source</a:t>
            </a:r>
          </a:p>
        </p:txBody>
      </p:sp>
      <p:pic>
        <p:nvPicPr>
          <p:cNvPr id="10" name="Picture 9">
            <a:extLst>
              <a:ext uri="{FF2B5EF4-FFF2-40B4-BE49-F238E27FC236}">
                <a16:creationId xmlns:a16="http://schemas.microsoft.com/office/drawing/2014/main" id="{154F11A7-B65F-415E-B94A-A94E3E683519}"/>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195995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Sub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lnSpc>
                <a:spcPct val="100000"/>
              </a:lnSpc>
              <a:defRPr sz="3200" baseline="0">
                <a:solidFill>
                  <a:schemeClr val="tx1"/>
                </a:solidFill>
              </a:defRPr>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F77DB5DA-42BB-4CA2-904F-B5CFF726EB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624103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baseline="0">
                <a:solidFill>
                  <a:schemeClr val="tx1"/>
                </a:solidFill>
              </a:defRPr>
            </a:lvl1pPr>
          </a:lstStyle>
          <a:p>
            <a:r>
              <a:rPr lang="en-US" dirty="0"/>
              <a:t>Slide Title, Arial 32 pt.</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90FC7C9F-14F4-4ECF-8292-C4068523692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68994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Layout with 3 images_White">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C17A7C1D-9302-46DF-BFD2-2563B3044F33}"/>
              </a:ext>
            </a:extLst>
          </p:cNvPr>
          <p:cNvSpPr>
            <a:spLocks noGrp="1"/>
          </p:cNvSpPr>
          <p:nvPr>
            <p:ph type="pic" sz="quarter" idx="11" hasCustomPrompt="1"/>
          </p:nvPr>
        </p:nvSpPr>
        <p:spPr>
          <a:xfrm>
            <a:off x="46037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5" name="Text Placeholder 2">
            <a:extLst>
              <a:ext uri="{FF2B5EF4-FFF2-40B4-BE49-F238E27FC236}">
                <a16:creationId xmlns:a16="http://schemas.microsoft.com/office/drawing/2014/main" id="{AA7B1DE9-CA71-42BD-9B26-D9339CAA7D41}"/>
              </a:ext>
            </a:extLst>
          </p:cNvPr>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6" name="Text Placeholder 2">
            <a:extLst>
              <a:ext uri="{FF2B5EF4-FFF2-40B4-BE49-F238E27FC236}">
                <a16:creationId xmlns:a16="http://schemas.microsoft.com/office/drawing/2014/main" id="{78B7A906-EB1D-499D-959E-380FA592A279}"/>
              </a:ext>
            </a:extLst>
          </p:cNvPr>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7" name="Text Placeholder 2">
            <a:extLst>
              <a:ext uri="{FF2B5EF4-FFF2-40B4-BE49-F238E27FC236}">
                <a16:creationId xmlns:a16="http://schemas.microsoft.com/office/drawing/2014/main" id="{B17D182C-B7C1-4A31-8D96-D4347894F547}"/>
              </a:ext>
            </a:extLst>
          </p:cNvPr>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Lorem ipsum</a:t>
            </a:r>
          </a:p>
        </p:txBody>
      </p:sp>
      <p:sp>
        <p:nvSpPr>
          <p:cNvPr id="8" name="Title 2">
            <a:extLst>
              <a:ext uri="{FF2B5EF4-FFF2-40B4-BE49-F238E27FC236}">
                <a16:creationId xmlns:a16="http://schemas.microsoft.com/office/drawing/2014/main" id="{922C69B3-553F-4B75-92CD-C2E5F0257497}"/>
              </a:ext>
            </a:extLst>
          </p:cNvPr>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dirty="0"/>
              <a:t>Slide Title, Arial 32 Pt.</a:t>
            </a:r>
          </a:p>
        </p:txBody>
      </p:sp>
      <p:sp>
        <p:nvSpPr>
          <p:cNvPr id="9" name="Picture Placeholder 15">
            <a:extLst>
              <a:ext uri="{FF2B5EF4-FFF2-40B4-BE49-F238E27FC236}">
                <a16:creationId xmlns:a16="http://schemas.microsoft.com/office/drawing/2014/main" id="{F10644E1-3533-428D-AA0F-AA03DB375A43}"/>
              </a:ext>
            </a:extLst>
          </p:cNvPr>
          <p:cNvSpPr>
            <a:spLocks noGrp="1"/>
          </p:cNvSpPr>
          <p:nvPr>
            <p:ph type="pic" sz="quarter" idx="18" hasCustomPrompt="1"/>
          </p:nvPr>
        </p:nvSpPr>
        <p:spPr>
          <a:xfrm>
            <a:off x="4370762"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10" name="Picture Placeholder 15">
            <a:extLst>
              <a:ext uri="{FF2B5EF4-FFF2-40B4-BE49-F238E27FC236}">
                <a16:creationId xmlns:a16="http://schemas.microsoft.com/office/drawing/2014/main" id="{EF8827F1-E2DD-4721-A465-2C94E4576CF8}"/>
              </a:ext>
            </a:extLst>
          </p:cNvPr>
          <p:cNvSpPr>
            <a:spLocks noGrp="1"/>
          </p:cNvSpPr>
          <p:nvPr>
            <p:ph type="pic" sz="quarter" idx="19" hasCustomPrompt="1"/>
          </p:nvPr>
        </p:nvSpPr>
        <p:spPr>
          <a:xfrm>
            <a:off x="828114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dirty="0"/>
              <a:t>Drag photo to placeholder or click on icon to place photo from file. </a:t>
            </a:r>
          </a:p>
          <a:p>
            <a:endParaRPr lang="en-US" dirty="0"/>
          </a:p>
        </p:txBody>
      </p:sp>
      <p:sp>
        <p:nvSpPr>
          <p:cNvPr id="11" name="Slide Number Placeholder 1">
            <a:extLst>
              <a:ext uri="{FF2B5EF4-FFF2-40B4-BE49-F238E27FC236}">
                <a16:creationId xmlns:a16="http://schemas.microsoft.com/office/drawing/2014/main" id="{9A2B402E-14C9-4EFD-AD52-31E6737BAC77}"/>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12" name="Text Placeholder 3">
            <a:extLst>
              <a:ext uri="{FF2B5EF4-FFF2-40B4-BE49-F238E27FC236}">
                <a16:creationId xmlns:a16="http://schemas.microsoft.com/office/drawing/2014/main" id="{1BC3AF4F-971E-44BB-969D-03F43AC5AB07}"/>
              </a:ext>
            </a:extLst>
          </p:cNvPr>
          <p:cNvSpPr>
            <a:spLocks noGrp="1"/>
          </p:cNvSpPr>
          <p:nvPr>
            <p:ph type="body" sz="quarter" idx="21" hasCustomPrompt="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sp>
        <p:nvSpPr>
          <p:cNvPr id="13" name="Text Placeholder 3">
            <a:extLst>
              <a:ext uri="{FF2B5EF4-FFF2-40B4-BE49-F238E27FC236}">
                <a16:creationId xmlns:a16="http://schemas.microsoft.com/office/drawing/2014/main" id="{9CC3B5CE-E496-4DA0-B5A8-0994638A36C6}"/>
              </a:ext>
            </a:extLst>
          </p:cNvPr>
          <p:cNvSpPr>
            <a:spLocks noGrp="1"/>
          </p:cNvSpPr>
          <p:nvPr>
            <p:ph type="body" sz="quarter" idx="22" hasCustomPrompt="1"/>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sp>
        <p:nvSpPr>
          <p:cNvPr id="14" name="Text Placeholder 3">
            <a:extLst>
              <a:ext uri="{FF2B5EF4-FFF2-40B4-BE49-F238E27FC236}">
                <a16:creationId xmlns:a16="http://schemas.microsoft.com/office/drawing/2014/main" id="{FF3DD72D-1670-4699-8773-84D4F0CBC225}"/>
              </a:ext>
            </a:extLst>
          </p:cNvPr>
          <p:cNvSpPr>
            <a:spLocks noGrp="1"/>
          </p:cNvSpPr>
          <p:nvPr>
            <p:ph type="body" sz="quarter" idx="23" hasCustomPrompt="1"/>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pic>
        <p:nvPicPr>
          <p:cNvPr id="16" name="Graphic 15">
            <a:extLst>
              <a:ext uri="{FF2B5EF4-FFF2-40B4-BE49-F238E27FC236}">
                <a16:creationId xmlns:a16="http://schemas.microsoft.com/office/drawing/2014/main" id="{66F3B8E4-DB18-4FC1-8CAF-354A8BCE60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9646928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4" name="Picture 3">
            <a:extLst>
              <a:ext uri="{FF2B5EF4-FFF2-40B4-BE49-F238E27FC236}">
                <a16:creationId xmlns:a16="http://schemas.microsoft.com/office/drawing/2014/main" id="{79F3A80F-4B09-474F-AC6A-0B559CF8FE7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346961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tx2">
              <a:lumMod val="95000"/>
            </a:schemeClr>
          </a:solidFill>
        </p:spPr>
        <p:txBody>
          <a:bodyPr/>
          <a:lstStyle>
            <a:lvl1pPr algn="ctr">
              <a:defRPr sz="1400" b="0" cap="none">
                <a:solidFill>
                  <a:srgbClr val="0B2338"/>
                </a:solidFill>
              </a:defRPr>
            </a:lvl1pPr>
          </a:lstStyle>
          <a:p>
            <a:r>
              <a:rPr lang="en-US" dirty="0"/>
              <a:t>Drag video to placeholder or click on icon to place video from file. </a:t>
            </a:r>
          </a:p>
        </p:txBody>
      </p:sp>
      <p:sp>
        <p:nvSpPr>
          <p:cNvPr id="8" name="Title 7"/>
          <p:cNvSpPr>
            <a:spLocks noGrp="1"/>
          </p:cNvSpPr>
          <p:nvPr>
            <p:ph type="title" hasCustomPrompt="1"/>
          </p:nvPr>
        </p:nvSpPr>
        <p:spPr>
          <a:xfrm>
            <a:off x="457200" y="381000"/>
            <a:ext cx="11277600" cy="693337"/>
          </a:xfrm>
        </p:spPr>
        <p:txBody>
          <a:bodyPr anchor="ctr">
            <a:noAutofit/>
          </a:bodyP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dirty="0"/>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3932084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84048"/>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661859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e Chart With Tex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t"/>
          <a:lstStyle>
            <a:lvl1pPr algn="ctr">
              <a:defRPr sz="3200"/>
            </a:lvl1pPr>
          </a:lstStyle>
          <a:p>
            <a:r>
              <a:rPr lang="en-US" dirty="0"/>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797082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dirty="0"/>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B26110B8-B9E5-4246-B47F-CD94B48C5BC1}"/>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884766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Bar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34440"/>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02581A30-CC92-4726-A92B-33943355A5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5276984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dirty="0"/>
              <a:t>Slide Title, Arial 32 pt.</a:t>
            </a:r>
          </a:p>
        </p:txBody>
      </p:sp>
      <p:sp>
        <p:nvSpPr>
          <p:cNvPr id="9" name="Text Placeholder 9"/>
          <p:cNvSpPr>
            <a:spLocks noGrp="1"/>
          </p:cNvSpPr>
          <p:nvPr>
            <p:ph type="body" sz="quarter" idx="28" hasCustomPrompt="1"/>
          </p:nvPr>
        </p:nvSpPr>
        <p:spPr>
          <a:xfrm>
            <a:off x="457200" y="1239801"/>
            <a:ext cx="112776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29121966-19EA-4D11-9FC9-0C873119044C}"/>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1430611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meline Vertical_Short">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p:nvPr userDrawn="1"/>
        </p:nvCxnSpPr>
        <p:spPr>
          <a:xfrm flipH="1">
            <a:off x="8492902" y="1469403"/>
            <a:ext cx="15740" cy="466344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30" name="Text Placeholder 14">
            <a:extLst>
              <a:ext uri="{FF2B5EF4-FFF2-40B4-BE49-F238E27FC236}">
                <a16:creationId xmlns:a16="http://schemas.microsoft.com/office/drawing/2014/main" id="{EFCD65FE-8E21-4D83-BA34-36B16ADDC6AD}"/>
              </a:ext>
            </a:extLst>
          </p:cNvPr>
          <p:cNvSpPr>
            <a:spLocks noGrp="1"/>
          </p:cNvSpPr>
          <p:nvPr>
            <p:ph type="body" sz="quarter" idx="12" hasCustomPrompt="1"/>
          </p:nvPr>
        </p:nvSpPr>
        <p:spPr>
          <a:xfrm>
            <a:off x="465111" y="1950142"/>
            <a:ext cx="5190417" cy="4264311"/>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EAF4907B-AB42-4085-A733-84543E3891E5}"/>
              </a:ext>
            </a:extLst>
          </p:cNvPr>
          <p:cNvPicPr>
            <a:picLocks/>
          </p:cNvPicPr>
          <p:nvPr userDrawn="1"/>
        </p:nvPicPr>
        <p:blipFill>
          <a:blip r:embed="rId2"/>
          <a:stretch>
            <a:fillRect/>
          </a:stretch>
        </p:blipFill>
        <p:spPr>
          <a:xfrm>
            <a:off x="460374" y="6518444"/>
            <a:ext cx="557700" cy="154923"/>
          </a:xfrm>
          <a:prstGeom prst="rect">
            <a:avLst/>
          </a:prstGeom>
        </p:spPr>
      </p:pic>
      <p:sp>
        <p:nvSpPr>
          <p:cNvPr id="31" name="Oval 30">
            <a:extLst>
              <a:ext uri="{FF2B5EF4-FFF2-40B4-BE49-F238E27FC236}">
                <a16:creationId xmlns:a16="http://schemas.microsoft.com/office/drawing/2014/main" id="{45221AF0-44E5-435A-A5F3-80703E0176B8}"/>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D3DE4E3-7AB4-4F9F-A21F-5ABD1FBFD442}"/>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65ACCE7-B0BD-4653-8D2D-FAC99EC5ABC7}"/>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00ABA0F-68A8-439D-9E59-6E822802F7B9}"/>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05648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meline Vertical_Extended 1">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a:cxnSpLocks/>
          </p:cNvCxnSpPr>
          <p:nvPr userDrawn="1"/>
        </p:nvCxnSpPr>
        <p:spPr>
          <a:xfrm flipH="1">
            <a:off x="8497870" y="1469403"/>
            <a:ext cx="18642" cy="5523193"/>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2011</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2010</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2014</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2015</a:t>
            </a:r>
          </a:p>
        </p:txBody>
      </p:sp>
      <p:sp>
        <p:nvSpPr>
          <p:cNvPr id="30" name="Text Placeholder 11">
            <a:extLst>
              <a:ext uri="{FF2B5EF4-FFF2-40B4-BE49-F238E27FC236}">
                <a16:creationId xmlns:a16="http://schemas.microsoft.com/office/drawing/2014/main" id="{3B489350-C810-F747-8618-803CE32AB658}"/>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31" name="Content Placeholder 12">
            <a:extLst>
              <a:ext uri="{FF2B5EF4-FFF2-40B4-BE49-F238E27FC236}">
                <a16:creationId xmlns:a16="http://schemas.microsoft.com/office/drawing/2014/main" id="{FFF08DC9-5516-C943-85E4-AF95CAA8B3CA}"/>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C6163C09-67F3-46C5-86D7-A7A826259F2B}"/>
              </a:ext>
            </a:extLst>
          </p:cNvPr>
          <p:cNvSpPr>
            <a:spLocks noGrp="1"/>
          </p:cNvSpPr>
          <p:nvPr>
            <p:ph type="body" sz="quarter" idx="12" hasCustomPrompt="1"/>
          </p:nvPr>
        </p:nvSpPr>
        <p:spPr>
          <a:xfrm>
            <a:off x="465111" y="1947672"/>
            <a:ext cx="5190417" cy="4300728"/>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06614CE4-CA70-4BC9-9A09-C7D82F305081}"/>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F3D3AA6-F496-48FD-B37C-CFD89D97114D}"/>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021F34B-1160-4557-9863-AE5D2033D5DD}"/>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2785919-2DE5-4BD9-8676-3E37BEF19754}"/>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E9DA351-B5CC-4C16-B498-9DA5317EC3DB}"/>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6523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meline Vertical_Extended 2">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111" y="389583"/>
            <a:ext cx="7620000" cy="585216"/>
          </a:xfrm>
        </p:spPr>
        <p:txBody>
          <a:bodyPr anchor="ctr"/>
          <a:lstStyle>
            <a:lvl1pPr>
              <a:defRPr sz="3200"/>
            </a:lvl1pPr>
          </a:lstStyle>
          <a:p>
            <a:r>
              <a:rPr lang="en-US" dirty="0"/>
              <a:t>Slide Title, Arial 32 pt.</a:t>
            </a:r>
          </a:p>
        </p:txBody>
      </p:sp>
      <p:sp>
        <p:nvSpPr>
          <p:cNvPr id="10" name="Text Placeholder 9"/>
          <p:cNvSpPr>
            <a:spLocks noGrp="1"/>
          </p:cNvSpPr>
          <p:nvPr>
            <p:ph type="body" sz="quarter" idx="28" hasCustomPrompt="1"/>
          </p:nvPr>
        </p:nvSpPr>
        <p:spPr>
          <a:xfrm>
            <a:off x="457200" y="1243584"/>
            <a:ext cx="5602224" cy="350838"/>
          </a:xfrm>
          <a:prstGeom prst="rect">
            <a:avLst/>
          </a:prstGeom>
        </p:spPr>
        <p:txBody>
          <a:bodyPr anchor="ctr">
            <a:noAutofit/>
          </a:bodyPr>
          <a:lstStyle>
            <a:lvl1pPr>
              <a:defRPr b="1" baseline="0">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a:cxnSpLocks/>
          </p:cNvCxnSpPr>
          <p:nvPr userDrawn="1"/>
        </p:nvCxnSpPr>
        <p:spPr>
          <a:xfrm flipH="1">
            <a:off x="8500772" y="0"/>
            <a:ext cx="18288" cy="5998247"/>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9" name="Text Placeholder 11">
            <a:extLst>
              <a:ext uri="{FF2B5EF4-FFF2-40B4-BE49-F238E27FC236}">
                <a16:creationId xmlns:a16="http://schemas.microsoft.com/office/drawing/2014/main" id="{B1CC5B96-EADC-144C-B345-5D69DE7E13BC}"/>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sp>
        <p:nvSpPr>
          <p:cNvPr id="30" name="Content Placeholder 12">
            <a:extLst>
              <a:ext uri="{FF2B5EF4-FFF2-40B4-BE49-F238E27FC236}">
                <a16:creationId xmlns:a16="http://schemas.microsoft.com/office/drawing/2014/main" id="{36F3249E-7F49-2146-8A31-74BE6B6932AB}"/>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9A045578-08BA-467F-A528-43EAFE62D5B6}"/>
              </a:ext>
            </a:extLst>
          </p:cNvPr>
          <p:cNvSpPr>
            <a:spLocks noGrp="1"/>
          </p:cNvSpPr>
          <p:nvPr>
            <p:ph type="body" sz="quarter" idx="12" hasCustomPrompt="1"/>
          </p:nvPr>
        </p:nvSpPr>
        <p:spPr>
          <a:xfrm>
            <a:off x="456019" y="1947672"/>
            <a:ext cx="5190417" cy="4300728"/>
          </a:xfrm>
          <a:prstGeom prst="rect">
            <a:avLst/>
          </a:prstGeom>
        </p:spPr>
        <p:txBody>
          <a:bodyPr>
            <a:noAutofit/>
          </a:bodyPr>
          <a:lstStyle>
            <a:lvl5pPr marL="1097280" indent="-292608">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8CE55179-E9D2-43F4-AFF0-971EB8B01535}"/>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5880C37-78FE-4CF8-A2D1-9F2096A9AD8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19981EC-B700-40AA-9BBB-FC70A2A99716}"/>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56CBAE5-196B-4DE0-83DB-84C7B9E8C8AE}"/>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29236D2-34B2-470A-A875-2D451B66B602}"/>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5577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ullet List_White">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905"/>
            <a:ext cx="11277600" cy="693337"/>
          </a:xfrm>
        </p:spPr>
        <p:txBody>
          <a:bodyPr/>
          <a:lstStyle>
            <a:lvl1pPr>
              <a:defRPr sz="3200">
                <a:solidFill>
                  <a:schemeClr val="tx2"/>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246909"/>
            <a:ext cx="11277600" cy="5001491"/>
          </a:xfrm>
        </p:spPr>
        <p:txBody>
          <a:bodyPr>
            <a:noAutofit/>
          </a:bodyPr>
          <a:lstStyle>
            <a:lvl1pPr marL="225425" indent="-225425">
              <a:buFont typeface="Wingdings" panose="05000000000000000000" pitchFamily="2" charset="2"/>
              <a:buChar char="§"/>
              <a:defRPr b="0">
                <a:solidFill>
                  <a:schemeClr val="tx2"/>
                </a:solidFill>
              </a:defRPr>
            </a:lvl1pPr>
            <a:lvl2pPr marL="688975" indent="-344488">
              <a:buClr>
                <a:schemeClr val="tx1"/>
              </a:buClr>
              <a:buSzPct val="100000"/>
              <a:buFont typeface="Wingdings" panose="05000000000000000000" pitchFamily="2" charset="2"/>
              <a:buChar char="§"/>
              <a:defRPr>
                <a:solidFill>
                  <a:schemeClr val="tx2"/>
                </a:solidFill>
              </a:defRPr>
            </a:lvl2pPr>
            <a:lvl3pPr marL="1033463" indent="-344488">
              <a:buSzPct val="100000"/>
              <a:buFont typeface="Wingdings" panose="05000000000000000000" pitchFamily="2" charset="2"/>
              <a:buChar char="§"/>
              <a:defRPr sz="2200">
                <a:solidFill>
                  <a:schemeClr val="tx2"/>
                </a:solidFill>
              </a:defRPr>
            </a:lvl3pPr>
            <a:lvl4pPr marL="1033463" indent="-344488">
              <a:buFont typeface="Courier New" panose="02070309020205020404" pitchFamily="49" charset="0"/>
              <a:buChar char="o"/>
              <a:defRPr sz="2200">
                <a:solidFill>
                  <a:schemeClr val="tx2"/>
                </a:solidFill>
              </a:defRPr>
            </a:lvl4pPr>
            <a:lvl5pPr marL="1377950" indent="-238125">
              <a:buSzPct val="100000"/>
              <a:buFont typeface="Wingdings" panose="05000000000000000000" pitchFamily="2" charset="2"/>
              <a:buChar char="§"/>
              <a:defRPr sz="1800">
                <a:solidFill>
                  <a:schemeClr val="tx2"/>
                </a:solidFill>
              </a:defRPr>
            </a:lvl5pPr>
            <a:lvl6pPr marL="1603375" indent="-225425">
              <a:buSzPct val="100000"/>
              <a:buFont typeface="Wingdings" panose="05000000000000000000" pitchFamily="2" charset="2"/>
              <a:buChar char="§"/>
              <a:defRPr sz="16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10" name="Graphic 9">
            <a:extLst>
              <a:ext uri="{FF2B5EF4-FFF2-40B4-BE49-F238E27FC236}">
                <a16:creationId xmlns:a16="http://schemas.microsoft.com/office/drawing/2014/main" id="{49099A86-3DE4-41E9-9CDD-9E48744D9D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863610905"/>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dirty="0"/>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a:t>
            </a:r>
          </a:p>
        </p:txBody>
      </p:sp>
      <p:sp>
        <p:nvSpPr>
          <p:cNvPr id="11" name="Content Placeholder 12"/>
          <p:cNvSpPr>
            <a:spLocks noGrp="1"/>
          </p:cNvSpPr>
          <p:nvPr>
            <p:ph sz="quarter" idx="21"/>
          </p:nvPr>
        </p:nvSpPr>
        <p:spPr>
          <a:xfrm>
            <a:off x="4855492" y="1173805"/>
            <a:ext cx="9144"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tx2">
              <a:lumMod val="95000"/>
            </a:schemeClr>
          </a:solidFill>
        </p:spPr>
        <p:txBody>
          <a:bodyPr tIns="91440" anchor="t">
            <a:normAutofit/>
          </a:bodyPr>
          <a:lstStyle>
            <a:lvl1pPr marL="0" indent="0" algn="ctr">
              <a:buFont typeface="Arial" charset="0"/>
              <a:buNone/>
              <a:defRPr sz="1000" b="0" i="0" cap="none">
                <a:solidFill>
                  <a:srgbClr val="0B2338"/>
                </a:solidFill>
                <a:latin typeface="Arial Regular" charset="0"/>
                <a:ea typeface="Arial Regular" charset="0"/>
                <a:cs typeface="Arial Regular" charset="0"/>
              </a:defRPr>
            </a:lvl1pPr>
          </a:lstStyle>
          <a:p>
            <a:r>
              <a:rPr lang="en-US" dirty="0"/>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dirty="0"/>
              <a:t>Secondary timeline event.</a:t>
            </a:r>
          </a:p>
        </p:txBody>
      </p:sp>
      <p:pic>
        <p:nvPicPr>
          <p:cNvPr id="26" name="Picture 25">
            <a:extLst>
              <a:ext uri="{FF2B5EF4-FFF2-40B4-BE49-F238E27FC236}">
                <a16:creationId xmlns:a16="http://schemas.microsoft.com/office/drawing/2014/main" id="{B081D806-57EA-4AF1-804A-82512300C1B8}"/>
              </a:ext>
            </a:extLst>
          </p:cNvPr>
          <p:cNvPicPr>
            <a:picLocks/>
          </p:cNvPicPr>
          <p:nvPr userDrawn="1"/>
        </p:nvPicPr>
        <p:blipFill>
          <a:blip r:embed="rId2"/>
          <a:stretch>
            <a:fillRect/>
          </a:stretch>
        </p:blipFill>
        <p:spPr>
          <a:xfrm>
            <a:off x="460374" y="6518444"/>
            <a:ext cx="557700" cy="154923"/>
          </a:xfrm>
          <a:prstGeom prst="rect">
            <a:avLst/>
          </a:prstGeom>
        </p:spPr>
      </p:pic>
      <p:sp>
        <p:nvSpPr>
          <p:cNvPr id="29" name="Text Placeholder 20">
            <a:extLst>
              <a:ext uri="{FF2B5EF4-FFF2-40B4-BE49-F238E27FC236}">
                <a16:creationId xmlns:a16="http://schemas.microsoft.com/office/drawing/2014/main" id="{184C264F-0E9F-491A-B9F1-689D83291E1F}"/>
              </a:ext>
            </a:extLst>
          </p:cNvPr>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30" name="Oval 29">
            <a:extLst>
              <a:ext uri="{FF2B5EF4-FFF2-40B4-BE49-F238E27FC236}">
                <a16:creationId xmlns:a16="http://schemas.microsoft.com/office/drawing/2014/main" id="{C6D05E11-516A-48DD-915D-750404B133B4}"/>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184C83-DCBA-4EA4-865C-08BB84947FEB}"/>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07D54D-1928-453C-A10F-D11DAE69D5F4}"/>
              </a:ext>
            </a:extLst>
          </p:cNvPr>
          <p:cNvSpPr/>
          <p:nvPr userDrawn="1"/>
        </p:nvSpPr>
        <p:spPr>
          <a:xfrm>
            <a:off x="2747520" y="3323495"/>
            <a:ext cx="9144" cy="2800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42A626-EA4A-412E-BA23-217FD25FF006}"/>
              </a:ext>
            </a:extLst>
          </p:cNvPr>
          <p:cNvSpPr/>
          <p:nvPr userDrawn="1"/>
        </p:nvSpPr>
        <p:spPr>
          <a:xfrm>
            <a:off x="805702" y="298586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4DB29EC-A6A1-4B64-ABB7-A5081788F7FD}"/>
              </a:ext>
            </a:extLst>
          </p:cNvPr>
          <p:cNvSpPr/>
          <p:nvPr userDrawn="1"/>
        </p:nvSpPr>
        <p:spPr>
          <a:xfrm>
            <a:off x="8771202" y="3295436"/>
            <a:ext cx="9144" cy="6400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0">
            <a:extLst>
              <a:ext uri="{FF2B5EF4-FFF2-40B4-BE49-F238E27FC236}">
                <a16:creationId xmlns:a16="http://schemas.microsoft.com/office/drawing/2014/main" id="{305A4E1B-C39C-40EC-B1B1-0EA162CF6134}"/>
              </a:ext>
            </a:extLst>
          </p:cNvPr>
          <p:cNvSpPr>
            <a:spLocks noGrp="1"/>
          </p:cNvSpPr>
          <p:nvPr>
            <p:ph type="body" sz="quarter" idx="46" hasCustomPrompt="1"/>
          </p:nvPr>
        </p:nvSpPr>
        <p:spPr>
          <a:xfrm>
            <a:off x="5242318" y="3233347"/>
            <a:ext cx="148090" cy="150176"/>
          </a:xfrm>
          <a:prstGeom prst="ellipse">
            <a:avLst/>
          </a:prstGeom>
          <a:solidFill>
            <a:schemeClr val="tx1"/>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es</a:t>
            </a:r>
          </a:p>
        </p:txBody>
      </p:sp>
      <p:sp>
        <p:nvSpPr>
          <p:cNvPr id="36" name="Text Placeholder 20">
            <a:extLst>
              <a:ext uri="{FF2B5EF4-FFF2-40B4-BE49-F238E27FC236}">
                <a16:creationId xmlns:a16="http://schemas.microsoft.com/office/drawing/2014/main" id="{389C5EC8-26B5-4663-B314-DAAC656E7357}"/>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37" name="Rectangle 36">
            <a:extLst>
              <a:ext uri="{FF2B5EF4-FFF2-40B4-BE49-F238E27FC236}">
                <a16:creationId xmlns:a16="http://schemas.microsoft.com/office/drawing/2014/main" id="{A6E3CE03-3EFE-4EAA-9C4F-718840AEC4F4}"/>
              </a:ext>
            </a:extLst>
          </p:cNvPr>
          <p:cNvSpPr/>
          <p:nvPr userDrawn="1"/>
        </p:nvSpPr>
        <p:spPr>
          <a:xfrm>
            <a:off x="6865399" y="305893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05CF11-6079-4A46-9F66-36F69F7B6F4E}"/>
              </a:ext>
            </a:extLst>
          </p:cNvPr>
          <p:cNvSpPr/>
          <p:nvPr userDrawn="1"/>
        </p:nvSpPr>
        <p:spPr>
          <a:xfrm>
            <a:off x="4846984" y="1045413"/>
            <a:ext cx="9144" cy="21945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C22A85A3-DEB6-42BA-A2FF-9B8761594B09}"/>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Cl</a:t>
            </a:r>
          </a:p>
        </p:txBody>
      </p:sp>
      <p:sp>
        <p:nvSpPr>
          <p:cNvPr id="40" name="Rectangle 39">
            <a:extLst>
              <a:ext uri="{FF2B5EF4-FFF2-40B4-BE49-F238E27FC236}">
                <a16:creationId xmlns:a16="http://schemas.microsoft.com/office/drawing/2014/main" id="{A09A23BD-AEBB-4BB6-A3F7-B35D4EECB94E}"/>
              </a:ext>
            </a:extLst>
          </p:cNvPr>
          <p:cNvSpPr/>
          <p:nvPr userDrawn="1"/>
        </p:nvSpPr>
        <p:spPr>
          <a:xfrm>
            <a:off x="5309023" y="3394815"/>
            <a:ext cx="9144" cy="1097280"/>
          </a:xfrm>
          <a:prstGeom prst="rect">
            <a:avLst/>
          </a:prstGeom>
          <a:solidFill>
            <a:srgbClr val="D4D3D4"/>
          </a:solidFill>
          <a:ln>
            <a:solidFill>
              <a:srgbClr val="D4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6973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3EA8C-78AF-48A7-A538-DDBFC2B390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116" y="4615356"/>
            <a:ext cx="355600" cy="288747"/>
          </a:xfrm>
          <a:prstGeom prst="rect">
            <a:avLst/>
          </a:prstGeom>
        </p:spPr>
      </p:pic>
      <p:pic>
        <p:nvPicPr>
          <p:cNvPr id="5" name="Picture 4">
            <a:extLst>
              <a:ext uri="{FF2B5EF4-FFF2-40B4-BE49-F238E27FC236}">
                <a16:creationId xmlns:a16="http://schemas.microsoft.com/office/drawing/2014/main" id="{555D9D0C-1FB8-436D-B167-7D9E3864B6B7}"/>
              </a:ext>
            </a:extLst>
          </p:cNvPr>
          <p:cNvPicPr>
            <a:picLocks noChangeAspect="1"/>
          </p:cNvPicPr>
          <p:nvPr userDrawn="1"/>
        </p:nvPicPr>
        <p:blipFill>
          <a:blip r:embed="rId3"/>
          <a:stretch>
            <a:fillRect/>
          </a:stretch>
        </p:blipFill>
        <p:spPr>
          <a:xfrm>
            <a:off x="432912" y="4993711"/>
            <a:ext cx="496482" cy="486327"/>
          </a:xfrm>
          <a:prstGeom prst="rect">
            <a:avLst/>
          </a:prstGeom>
        </p:spPr>
      </p:pic>
      <p:pic>
        <p:nvPicPr>
          <p:cNvPr id="6" name="Picture 5">
            <a:extLst>
              <a:ext uri="{FF2B5EF4-FFF2-40B4-BE49-F238E27FC236}">
                <a16:creationId xmlns:a16="http://schemas.microsoft.com/office/drawing/2014/main" id="{E3D3F905-A55F-4DFE-B71C-27C0AD701714}"/>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7" name="Text Placeholder 9">
            <a:extLst>
              <a:ext uri="{FF2B5EF4-FFF2-40B4-BE49-F238E27FC236}">
                <a16:creationId xmlns:a16="http://schemas.microsoft.com/office/drawing/2014/main" id="{B473F95A-71DA-4E3E-9617-D9C1EF720A7A}"/>
              </a:ext>
            </a:extLst>
          </p:cNvPr>
          <p:cNvSpPr>
            <a:spLocks noGrp="1"/>
          </p:cNvSpPr>
          <p:nvPr>
            <p:ph type="body" sz="quarter" idx="12" hasCustomPrompt="1"/>
          </p:nvPr>
        </p:nvSpPr>
        <p:spPr>
          <a:xfrm>
            <a:off x="457200" y="3502152"/>
            <a:ext cx="6117336" cy="486327"/>
          </a:xfrm>
        </p:spPr>
        <p:txBody>
          <a:bodyPr/>
          <a:lstStyle>
            <a:lvl1pPr>
              <a:defRPr b="0"/>
            </a:lvl1pPr>
            <a:lvl2pPr>
              <a:defRPr/>
            </a:lvl2pPr>
            <a:lvl3pPr marL="0" indent="0">
              <a:buFontTx/>
              <a:buNone/>
              <a:defRPr/>
            </a:lvl3pPr>
            <a:lvl4pPr marL="346075" indent="0">
              <a:buFontTx/>
              <a:buNone/>
              <a:defRPr/>
            </a:lvl4pPr>
          </a:lstStyle>
          <a:p>
            <a:pPr lvl="0"/>
            <a:r>
              <a:rPr lang="en-US" dirty="0"/>
              <a:t>Name</a:t>
            </a:r>
          </a:p>
        </p:txBody>
      </p:sp>
      <p:sp>
        <p:nvSpPr>
          <p:cNvPr id="8" name="Text Placeholder 29">
            <a:extLst>
              <a:ext uri="{FF2B5EF4-FFF2-40B4-BE49-F238E27FC236}">
                <a16:creationId xmlns:a16="http://schemas.microsoft.com/office/drawing/2014/main" id="{27621E69-3136-412D-9F02-7617ED327F42}"/>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
        <p:nvSpPr>
          <p:cNvPr id="3" name="Text Placeholder 2">
            <a:extLst>
              <a:ext uri="{FF2B5EF4-FFF2-40B4-BE49-F238E27FC236}">
                <a16:creationId xmlns:a16="http://schemas.microsoft.com/office/drawing/2014/main" id="{BCBE1BCF-F049-4694-80D2-913C99FD72E1}"/>
              </a:ext>
            </a:extLst>
          </p:cNvPr>
          <p:cNvSpPr>
            <a:spLocks noGrp="1"/>
          </p:cNvSpPr>
          <p:nvPr>
            <p:ph type="body" sz="quarter" idx="20" hasCustomPrompt="1"/>
          </p:nvPr>
        </p:nvSpPr>
        <p:spPr>
          <a:xfrm>
            <a:off x="457200" y="4004767"/>
            <a:ext cx="6117336" cy="486327"/>
          </a:xfrm>
        </p:spPr>
        <p:txBody>
          <a:bodyPr/>
          <a:lstStyle>
            <a:lvl2pPr>
              <a:defRPr b="0"/>
            </a:lvl2pPr>
          </a:lstStyle>
          <a:p>
            <a:pPr lvl="1"/>
            <a:r>
              <a:rPr lang="en-US" dirty="0"/>
              <a:t>email@mitre.org</a:t>
            </a:r>
          </a:p>
        </p:txBody>
      </p:sp>
      <p:sp>
        <p:nvSpPr>
          <p:cNvPr id="10" name="Text Placeholder 9">
            <a:extLst>
              <a:ext uri="{FF2B5EF4-FFF2-40B4-BE49-F238E27FC236}">
                <a16:creationId xmlns:a16="http://schemas.microsoft.com/office/drawing/2014/main" id="{0D104053-087A-439B-AB7E-3D867AA16CF3}"/>
              </a:ext>
            </a:extLst>
          </p:cNvPr>
          <p:cNvSpPr>
            <a:spLocks noGrp="1"/>
          </p:cNvSpPr>
          <p:nvPr>
            <p:ph type="body" sz="quarter" idx="21" hasCustomPrompt="1"/>
          </p:nvPr>
        </p:nvSpPr>
        <p:spPr>
          <a:xfrm>
            <a:off x="929394" y="4510317"/>
            <a:ext cx="5645142" cy="485775"/>
          </a:xfrm>
        </p:spPr>
        <p:txBody>
          <a:bodyPr/>
          <a:lstStyle>
            <a:lvl2pPr>
              <a:defRPr b="0"/>
            </a:lvl2pPr>
          </a:lstStyle>
          <a:p>
            <a:pPr lvl="1"/>
            <a:r>
              <a:rPr lang="en-US" dirty="0"/>
              <a:t>@</a:t>
            </a:r>
            <a:r>
              <a:rPr lang="en-US" dirty="0" err="1"/>
              <a:t>TwitterHandle</a:t>
            </a:r>
            <a:endParaRPr lang="en-US" dirty="0"/>
          </a:p>
        </p:txBody>
      </p:sp>
      <p:sp>
        <p:nvSpPr>
          <p:cNvPr id="12" name="Text Placeholder 11">
            <a:extLst>
              <a:ext uri="{FF2B5EF4-FFF2-40B4-BE49-F238E27FC236}">
                <a16:creationId xmlns:a16="http://schemas.microsoft.com/office/drawing/2014/main" id="{77AD7FCA-DE2C-4CCC-8673-38B74D10C402}"/>
              </a:ext>
            </a:extLst>
          </p:cNvPr>
          <p:cNvSpPr>
            <a:spLocks noGrp="1"/>
          </p:cNvSpPr>
          <p:nvPr>
            <p:ph type="body" sz="quarter" idx="22" hasCustomPrompt="1"/>
          </p:nvPr>
        </p:nvSpPr>
        <p:spPr>
          <a:xfrm>
            <a:off x="929394" y="5063666"/>
            <a:ext cx="5647676" cy="511825"/>
          </a:xfrm>
        </p:spPr>
        <p:txBody>
          <a:bodyPr/>
          <a:lstStyle>
            <a:lvl2pPr>
              <a:defRPr b="0"/>
            </a:lvl2pPr>
          </a:lstStyle>
          <a:p>
            <a:pPr lvl="1"/>
            <a:r>
              <a:rPr lang="en-US" dirty="0"/>
              <a:t>linkedin.com/in/</a:t>
            </a:r>
            <a:r>
              <a:rPr lang="en-US" dirty="0" err="1"/>
              <a:t>firstnamelastname</a:t>
            </a:r>
            <a:endParaRPr lang="en-US" dirty="0"/>
          </a:p>
        </p:txBody>
      </p:sp>
    </p:spTree>
    <p:extLst>
      <p:ext uri="{BB962C8B-B14F-4D97-AF65-F5344CB8AC3E}">
        <p14:creationId xmlns:p14="http://schemas.microsoft.com/office/powerpoint/2010/main" val="4004820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Project_disclaimer_Nav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A5A9BEE-33FC-4028-A95F-D2A7B8D4D3C1}"/>
              </a:ext>
            </a:extLst>
          </p:cNvPr>
          <p:cNvSpPr>
            <a:spLocks noGrp="1"/>
          </p:cNvSpPr>
          <p:nvPr>
            <p:ph type="body" sz="quarter" idx="12" hasCustomPrompt="1"/>
          </p:nvPr>
        </p:nvSpPr>
        <p:spPr>
          <a:xfrm>
            <a:off x="457200" y="3497263"/>
            <a:ext cx="4765675" cy="589995"/>
          </a:xfrm>
        </p:spPr>
        <p:txBody>
          <a:bodyPr/>
          <a:lstStyle>
            <a:lvl1pPr>
              <a:defRPr/>
            </a:lvl1pPr>
            <a:lvl2pPr>
              <a:defRPr/>
            </a:lvl2pPr>
          </a:lstStyle>
          <a:p>
            <a:pPr lvl="0"/>
            <a:r>
              <a:rPr lang="en-US" dirty="0"/>
              <a:t>Project Name</a:t>
            </a:r>
          </a:p>
        </p:txBody>
      </p:sp>
      <p:pic>
        <p:nvPicPr>
          <p:cNvPr id="3" name="Picture 2">
            <a:extLst>
              <a:ext uri="{FF2B5EF4-FFF2-40B4-BE49-F238E27FC236}">
                <a16:creationId xmlns:a16="http://schemas.microsoft.com/office/drawing/2014/main" id="{D6533CC0-0812-4E22-B6BB-A0C1CC7F5ACA}"/>
              </a:ext>
            </a:extLst>
          </p:cNvPr>
          <p:cNvPicPr>
            <a:picLocks noChangeAspect="1"/>
          </p:cNvPicPr>
          <p:nvPr userDrawn="1"/>
        </p:nvPicPr>
        <p:blipFill>
          <a:blip r:embed="rId2"/>
          <a:srcRect/>
          <a:stretch/>
        </p:blipFill>
        <p:spPr>
          <a:xfrm>
            <a:off x="7315200" y="5716007"/>
            <a:ext cx="4174376" cy="414204"/>
          </a:xfrm>
          <a:prstGeom prst="rect">
            <a:avLst/>
          </a:prstGeom>
        </p:spPr>
      </p:pic>
      <p:sp>
        <p:nvSpPr>
          <p:cNvPr id="8" name="Text Placeholder 6">
            <a:extLst>
              <a:ext uri="{FF2B5EF4-FFF2-40B4-BE49-F238E27FC236}">
                <a16:creationId xmlns:a16="http://schemas.microsoft.com/office/drawing/2014/main" id="{15C892AD-B5C2-4E9D-A06B-A6C82AAA048D}"/>
              </a:ext>
            </a:extLst>
          </p:cNvPr>
          <p:cNvSpPr>
            <a:spLocks noGrp="1"/>
          </p:cNvSpPr>
          <p:nvPr>
            <p:ph type="body" sz="quarter" idx="13" hasCustomPrompt="1"/>
          </p:nvPr>
        </p:nvSpPr>
        <p:spPr>
          <a:xfrm>
            <a:off x="143220" y="122237"/>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Presentation Option Only</a:t>
            </a:r>
            <a:br>
              <a:rPr lang="en-US" dirty="0"/>
            </a:br>
            <a:r>
              <a:rPr lang="en-US" dirty="0"/>
              <a:t>If needed, use this slide to add required contract or project information specific to your sponsor.</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57051AAF-6249-4F73-8776-E5F115F07B50}"/>
              </a:ext>
            </a:extLst>
          </p:cNvPr>
          <p:cNvSpPr>
            <a:spLocks noGrp="1"/>
          </p:cNvSpPr>
          <p:nvPr>
            <p:ph type="body" sz="quarter" idx="14" hasCustomPrompt="1"/>
          </p:nvPr>
        </p:nvSpPr>
        <p:spPr>
          <a:xfrm>
            <a:off x="457200" y="4125221"/>
            <a:ext cx="4765675" cy="589995"/>
          </a:xfrm>
        </p:spPr>
        <p:txBody>
          <a:bodyPr/>
          <a:lstStyle/>
          <a:p>
            <a:pPr lvl="0"/>
            <a:r>
              <a:rPr lang="en-US" dirty="0"/>
              <a:t>Project Number</a:t>
            </a:r>
          </a:p>
        </p:txBody>
      </p:sp>
      <p:sp>
        <p:nvSpPr>
          <p:cNvPr id="9" name="Text Placeholder 8">
            <a:extLst>
              <a:ext uri="{FF2B5EF4-FFF2-40B4-BE49-F238E27FC236}">
                <a16:creationId xmlns:a16="http://schemas.microsoft.com/office/drawing/2014/main" id="{E81EB0F6-AF25-4D65-BA70-6616444B8134}"/>
              </a:ext>
            </a:extLst>
          </p:cNvPr>
          <p:cNvSpPr>
            <a:spLocks noGrp="1"/>
          </p:cNvSpPr>
          <p:nvPr>
            <p:ph type="body" sz="quarter" idx="15" hasCustomPrompt="1"/>
          </p:nvPr>
        </p:nvSpPr>
        <p:spPr>
          <a:xfrm>
            <a:off x="457199" y="4736054"/>
            <a:ext cx="4765675" cy="590550"/>
          </a:xfrm>
        </p:spPr>
        <p:txBody>
          <a:bodyPr/>
          <a:lstStyle/>
          <a:p>
            <a:pPr lvl="0"/>
            <a:r>
              <a:rPr lang="en-US" dirty="0"/>
              <a:t>Disclaimer text</a:t>
            </a:r>
          </a:p>
        </p:txBody>
      </p:sp>
      <p:sp>
        <p:nvSpPr>
          <p:cNvPr id="11" name="Text Placeholder 10">
            <a:extLst>
              <a:ext uri="{FF2B5EF4-FFF2-40B4-BE49-F238E27FC236}">
                <a16:creationId xmlns:a16="http://schemas.microsoft.com/office/drawing/2014/main" id="{C3442EE8-2D01-457F-96E2-EB3DA9BD68CB}"/>
              </a:ext>
            </a:extLst>
          </p:cNvPr>
          <p:cNvSpPr>
            <a:spLocks noGrp="1"/>
          </p:cNvSpPr>
          <p:nvPr>
            <p:ph type="body" sz="quarter" idx="16" hasCustomPrompt="1"/>
          </p:nvPr>
        </p:nvSpPr>
        <p:spPr>
          <a:xfrm>
            <a:off x="457200" y="5331437"/>
            <a:ext cx="4765675" cy="611187"/>
          </a:xfrm>
        </p:spPr>
        <p:txBody>
          <a:bodyPr/>
          <a:lstStyle/>
          <a:p>
            <a:pPr lvl="1"/>
            <a:r>
              <a:rPr lang="en-US" dirty="0"/>
              <a:t>Additional text</a:t>
            </a:r>
          </a:p>
        </p:txBody>
      </p:sp>
    </p:spTree>
    <p:extLst>
      <p:ext uri="{BB962C8B-B14F-4D97-AF65-F5344CB8AC3E}">
        <p14:creationId xmlns:p14="http://schemas.microsoft.com/office/powerpoint/2010/main" val="26374731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005B9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0806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Lef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0"/>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accent2"/>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096000" y="394005"/>
            <a:ext cx="5630974" cy="584775"/>
          </a:xfrm>
        </p:spPr>
        <p:txBody>
          <a:bodyPr wrap="square">
            <a:spAutoFit/>
          </a:bodyPr>
          <a:lstStyle>
            <a:lvl1pPr>
              <a:lnSpc>
                <a:spcPct val="100000"/>
              </a:lnSpc>
              <a:defRPr sz="3200" baseline="0">
                <a:solidFill>
                  <a:schemeClr val="tx1"/>
                </a:solidFill>
              </a:defRPr>
            </a:lvl1pPr>
          </a:lstStyle>
          <a:p>
            <a:r>
              <a:rPr lang="en-US" dirty="0"/>
              <a:t>Slide Title, Arial 32 pt. </a:t>
            </a:r>
          </a:p>
        </p:txBody>
      </p:sp>
      <p:sp>
        <p:nvSpPr>
          <p:cNvPr id="10" name="Text Placeholder 9"/>
          <p:cNvSpPr>
            <a:spLocks noGrp="1"/>
          </p:cNvSpPr>
          <p:nvPr>
            <p:ph type="body" sz="quarter" idx="25" hasCustomPrompt="1"/>
          </p:nvPr>
        </p:nvSpPr>
        <p:spPr>
          <a:xfrm>
            <a:off x="6105236" y="1271754"/>
            <a:ext cx="5630974" cy="1200329"/>
          </a:xfrm>
          <a:prstGeom prst="rect">
            <a:avLst/>
          </a:prstGeom>
        </p:spPr>
        <p:txBody>
          <a:bodyPr wrap="square" lIns="91440">
            <a:spAutoFit/>
          </a:bodyPr>
          <a:lstStyle>
            <a:lvl1pPr>
              <a:defRPr b="0">
                <a:solidFill>
                  <a:schemeClr val="tx2"/>
                </a:solidFill>
              </a:defRPr>
            </a:lvl1pPr>
            <a:lvl2pPr marL="9525" indent="0">
              <a:lnSpc>
                <a:spcPct val="100000"/>
              </a:lnSpc>
              <a:buFontTx/>
              <a:buNone/>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7" name="Content Placeholder 3"/>
          <p:cNvSpPr>
            <a:spLocks noGrp="1"/>
          </p:cNvSpPr>
          <p:nvPr>
            <p:ph sz="quarter" idx="26" hasCustomPrompt="1"/>
          </p:nvPr>
        </p:nvSpPr>
        <p:spPr>
          <a:xfrm>
            <a:off x="6105236" y="2798064"/>
            <a:ext cx="5630974" cy="3456432"/>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D8FA25F6-C9BE-4D77-A821-2D5BB0C1BEF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071290734"/>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Image Lef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0"/>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096000" y="394005"/>
            <a:ext cx="5630974" cy="584775"/>
          </a:xfrm>
        </p:spPr>
        <p:txBody>
          <a:bodyPr wrap="square">
            <a:spAutoFit/>
          </a:bodyPr>
          <a:lstStyle>
            <a:lvl1pPr>
              <a:lnSpc>
                <a:spcPct val="100000"/>
              </a:lnSpc>
              <a:defRPr sz="3200" baseline="0">
                <a:solidFill>
                  <a:schemeClr val="tx1"/>
                </a:solidFill>
              </a:defRPr>
            </a:lvl1pPr>
          </a:lstStyle>
          <a:p>
            <a:r>
              <a:rPr lang="en-US" dirty="0"/>
              <a:t>Slide Title, Arial 32 pt. </a:t>
            </a:r>
          </a:p>
        </p:txBody>
      </p:sp>
      <p:sp>
        <p:nvSpPr>
          <p:cNvPr id="10" name="Text Placeholder 9"/>
          <p:cNvSpPr>
            <a:spLocks noGrp="1"/>
          </p:cNvSpPr>
          <p:nvPr>
            <p:ph type="body" sz="quarter" idx="25" hasCustomPrompt="1"/>
          </p:nvPr>
        </p:nvSpPr>
        <p:spPr>
          <a:xfrm>
            <a:off x="6105236" y="1271754"/>
            <a:ext cx="5630974" cy="1200329"/>
          </a:xfrm>
          <a:prstGeom prst="rect">
            <a:avLst/>
          </a:prstGeom>
        </p:spPr>
        <p:txBody>
          <a:bodyPr wrap="square" lIns="91440">
            <a:spAutoFit/>
          </a:bodyPr>
          <a:lstStyle>
            <a:lvl1pPr>
              <a:defRPr b="0">
                <a:solidFill>
                  <a:schemeClr val="tx2"/>
                </a:solidFill>
              </a:defRPr>
            </a:lvl1pPr>
            <a:lvl2pPr>
              <a:lnSpc>
                <a:spcPct val="100000"/>
              </a:lnSpc>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7" name="Content Placeholder 3"/>
          <p:cNvSpPr>
            <a:spLocks noGrp="1"/>
          </p:cNvSpPr>
          <p:nvPr>
            <p:ph sz="quarter" idx="26" hasCustomPrompt="1"/>
          </p:nvPr>
        </p:nvSpPr>
        <p:spPr>
          <a:xfrm>
            <a:off x="6105236" y="2798064"/>
            <a:ext cx="5630974" cy="3456432"/>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D8FA25F6-C9BE-4D77-A821-2D5BB0C1BEF0}"/>
              </a:ext>
            </a:extLst>
          </p:cNvPr>
          <p:cNvPicPr>
            <a:picLocks/>
          </p:cNvPicPr>
          <p:nvPr userDrawn="1"/>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85B14D0C-2D03-43E9-9DF4-E6E47DC0D2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679556091"/>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232354"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9" name="Graphic 8">
            <a:extLst>
              <a:ext uri="{FF2B5EF4-FFF2-40B4-BE49-F238E27FC236}">
                <a16:creationId xmlns:a16="http://schemas.microsoft.com/office/drawing/2014/main" id="{6FB9785C-204A-446A-9ECF-E0D327FFBD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5" name="Slide Number Placeholder 1">
            <a:extLst>
              <a:ext uri="{FF2B5EF4-FFF2-40B4-BE49-F238E27FC236}">
                <a16:creationId xmlns:a16="http://schemas.microsoft.com/office/drawing/2014/main" id="{DDC36DDA-936B-4447-A968-8EB694704DEA}"/>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2899351266"/>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1"/>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FFFF00"/>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200276"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460374" y="6518444"/>
            <a:ext cx="557700" cy="154923"/>
          </a:xfrm>
          <a:prstGeom prst="rect">
            <a:avLst/>
          </a:prstGeom>
        </p:spPr>
      </p:pic>
      <p:sp>
        <p:nvSpPr>
          <p:cNvPr id="5" name="Slide Number Placeholder 1">
            <a:extLst>
              <a:ext uri="{FF2B5EF4-FFF2-40B4-BE49-F238E27FC236}">
                <a16:creationId xmlns:a16="http://schemas.microsoft.com/office/drawing/2014/main" id="{E108A8C4-304B-47ED-A274-6161218C6EA1}"/>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2392067408"/>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Image Righ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dirty="0"/>
              <a:t>Slide Title, Arial 32 pt. </a:t>
            </a:r>
          </a:p>
        </p:txBody>
      </p:sp>
      <p:sp>
        <p:nvSpPr>
          <p:cNvPr id="4" name="Content Placeholder 3"/>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marL="0" indent="0">
              <a:lnSpc>
                <a:spcPct val="100000"/>
              </a:lnSpc>
              <a:buNone/>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bg1"/>
                </a:solidFill>
              </a:defRPr>
            </a:lvl1pPr>
          </a:lstStyle>
          <a:p>
            <a:fld id="{2F2F552B-1952-B44E-8CAB-5705F0ACD2E2}" type="slidenum">
              <a:rPr lang="uk-UA" smtClean="0"/>
              <a:pPr/>
              <a:t>‹#›</a:t>
            </a:fld>
            <a:endParaRPr lang="uk-UA" dirty="0"/>
          </a:p>
        </p:txBody>
      </p:sp>
      <p:pic>
        <p:nvPicPr>
          <p:cNvPr id="11" name="Picture 10">
            <a:extLst>
              <a:ext uri="{FF2B5EF4-FFF2-40B4-BE49-F238E27FC236}">
                <a16:creationId xmlns:a16="http://schemas.microsoft.com/office/drawing/2014/main" id="{482CE9C2-6003-47F7-A67C-22A8F47A34B0}"/>
              </a:ext>
            </a:extLst>
          </p:cNvPr>
          <p:cNvPicPr>
            <a:picLocks/>
          </p:cNvPicPr>
          <p:nvPr userDrawn="1"/>
        </p:nvPicPr>
        <p:blipFill>
          <a:blip r:embed="rId2"/>
          <a:stretch>
            <a:fillRect/>
          </a:stretch>
        </p:blipFill>
        <p:spPr>
          <a:xfrm>
            <a:off x="460374" y="6518444"/>
            <a:ext cx="557700" cy="154923"/>
          </a:xfrm>
          <a:prstGeom prst="rect">
            <a:avLst/>
          </a:prstGeom>
        </p:spPr>
      </p:pic>
      <p:sp>
        <p:nvSpPr>
          <p:cNvPr id="7" name="Text Placeholder 6">
            <a:extLst>
              <a:ext uri="{FF2B5EF4-FFF2-40B4-BE49-F238E27FC236}">
                <a16:creationId xmlns:a16="http://schemas.microsoft.com/office/drawing/2014/main" id="{084C628E-5D27-4111-A631-CB84A378938E}"/>
              </a:ext>
            </a:extLst>
          </p:cNvPr>
          <p:cNvSpPr>
            <a:spLocks noGrp="1"/>
          </p:cNvSpPr>
          <p:nvPr>
            <p:ph type="body" sz="quarter" idx="28" hasCustomPrompt="1"/>
          </p:nvPr>
        </p:nvSpPr>
        <p:spPr>
          <a:xfrm>
            <a:off x="457200" y="1395749"/>
            <a:ext cx="5638800" cy="1127125"/>
          </a:xfrm>
        </p:spPr>
        <p:txBody>
          <a:bodyPr/>
          <a:lstStyle>
            <a:lvl1pPr marL="0" indent="0">
              <a:buFontTx/>
              <a:buNone/>
              <a:defRPr b="0"/>
            </a:lvl1pPr>
            <a:lvl2pPr marL="9525" indent="0">
              <a:buFontTx/>
              <a:buNone/>
              <a:defRPr b="0"/>
            </a:lvl2pPr>
            <a:lvl3pPr marL="0" indent="0">
              <a:buFontTx/>
              <a:buNone/>
              <a:defRPr b="0"/>
            </a:lvl3pPr>
            <a:lvl4pPr marL="346075" indent="0">
              <a:buFontTx/>
              <a:buNone/>
              <a:defRPr b="0"/>
            </a:lvl4pPr>
            <a:lvl5pPr marL="1203325" indent="0">
              <a:buFontTx/>
              <a:buNone/>
              <a:defRPr b="0"/>
            </a:lvl5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Tree>
    <p:extLst>
      <p:ext uri="{BB962C8B-B14F-4D97-AF65-F5344CB8AC3E}">
        <p14:creationId xmlns:p14="http://schemas.microsoft.com/office/powerpoint/2010/main" val="3674250273"/>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Image Right With Text_White">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2"/>
                </a:solidFill>
              </a:defRPr>
            </a:lvl1pPr>
          </a:lstStyle>
          <a:p>
            <a:r>
              <a:rPr lang="en-US" dirty="0"/>
              <a:t>Drag photo to placeholder or click on icon to place photo from file. Ensure image is large enough in size and resolution.</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12" name="Graphic 11">
            <a:extLst>
              <a:ext uri="{FF2B5EF4-FFF2-40B4-BE49-F238E27FC236}">
                <a16:creationId xmlns:a16="http://schemas.microsoft.com/office/drawing/2014/main" id="{D6119576-E282-4ED9-B8A6-4D8F08BC6D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1" name="Title 7">
            <a:extLst>
              <a:ext uri="{FF2B5EF4-FFF2-40B4-BE49-F238E27FC236}">
                <a16:creationId xmlns:a16="http://schemas.microsoft.com/office/drawing/2014/main" id="{C6D2495F-52A5-4487-9591-971B86C7532B}"/>
              </a:ext>
            </a:extLst>
          </p:cNvPr>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dirty="0"/>
              <a:t>Slide Title, Arial 32 pt. </a:t>
            </a:r>
          </a:p>
        </p:txBody>
      </p:sp>
      <p:sp>
        <p:nvSpPr>
          <p:cNvPr id="14" name="Content Placeholder 3">
            <a:extLst>
              <a:ext uri="{FF2B5EF4-FFF2-40B4-BE49-F238E27FC236}">
                <a16:creationId xmlns:a16="http://schemas.microsoft.com/office/drawing/2014/main" id="{3F8A6A12-FF8F-4420-93C1-B4849F78E3F0}"/>
              </a:ext>
            </a:extLst>
          </p:cNvPr>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a:solidFill>
                  <a:schemeClr val="tx1"/>
                </a:solidFill>
              </a:defRPr>
            </a:lvl1pPr>
            <a:lvl2pPr>
              <a:lnSpc>
                <a:spcPct val="100000"/>
              </a:lnSpc>
              <a:defRPr sz="2400">
                <a:solidFill>
                  <a:schemeClr val="tx1"/>
                </a:solidFill>
              </a:defRPr>
            </a:lvl2pPr>
            <a:lvl3pPr marL="0" indent="0">
              <a:lnSpc>
                <a:spcPct val="100000"/>
              </a:lnSpc>
              <a:buNone/>
              <a:defRPr>
                <a:solidFill>
                  <a:schemeClr val="tx1"/>
                </a:solidFill>
              </a:defRPr>
            </a:lvl3pPr>
            <a:lvl4pPr>
              <a:lnSpc>
                <a:spcPct val="100000"/>
              </a:lnSpc>
              <a:buSzPct val="100000"/>
              <a:defRPr sz="2400">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4" name="Text Placeholder 3">
            <a:extLst>
              <a:ext uri="{FF2B5EF4-FFF2-40B4-BE49-F238E27FC236}">
                <a16:creationId xmlns:a16="http://schemas.microsoft.com/office/drawing/2014/main" id="{E0561AB1-9BCC-4451-B1BE-B606199F30AC}"/>
              </a:ext>
            </a:extLst>
          </p:cNvPr>
          <p:cNvSpPr>
            <a:spLocks noGrp="1"/>
          </p:cNvSpPr>
          <p:nvPr>
            <p:ph type="body" sz="quarter" idx="28" hasCustomPrompt="1"/>
          </p:nvPr>
        </p:nvSpPr>
        <p:spPr>
          <a:xfrm>
            <a:off x="434975" y="1299577"/>
            <a:ext cx="5638800" cy="1357313"/>
          </a:xfrm>
        </p:spPr>
        <p:txBody>
          <a:bodyPr/>
          <a:lstStyle>
            <a:lvl1pPr marL="0" marR="0" indent="0" algn="l" defTabSz="914400" rtl="0" eaLnBrk="1" fontAlgn="auto" latinLnBrk="0" hangingPunct="1">
              <a:lnSpc>
                <a:spcPct val="100000"/>
              </a:lnSpc>
              <a:spcBef>
                <a:spcPts val="600"/>
              </a:spcBef>
              <a:spcAft>
                <a:spcPts val="600"/>
              </a:spcAft>
              <a:buClrTx/>
              <a:buSzTx/>
              <a:buFontTx/>
              <a:buNone/>
              <a:tabLst/>
              <a:defRPr b="0"/>
            </a:lvl1pPr>
            <a:lvl2pPr marL="9525" indent="0">
              <a:buFontTx/>
              <a:buNone/>
              <a:defRPr/>
            </a:lvl2pPr>
            <a:lvl3pPr marL="0" indent="0">
              <a:buFontTx/>
              <a:buNone/>
              <a:defRPr/>
            </a:lvl3pPr>
            <a:lvl4pPr marL="346075" indent="0">
              <a:buFontTx/>
              <a:buNone/>
              <a:defRPr/>
            </a:lvl4pPr>
            <a:lvl5pPr marL="1203325" indent="0">
              <a:buFontTx/>
              <a:buNone/>
              <a:defRPr/>
            </a:lvl5p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Tree>
    <p:extLst>
      <p:ext uri="{BB962C8B-B14F-4D97-AF65-F5344CB8AC3E}">
        <p14:creationId xmlns:p14="http://schemas.microsoft.com/office/powerpoint/2010/main" val="41148386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_content_White">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281"/>
            <a:ext cx="11277600" cy="693337"/>
          </a:xfrm>
        </p:spPr>
        <p:txBody>
          <a:bodyPr/>
          <a:lstStyle>
            <a:lvl1pPr>
              <a:defRPr sz="3200">
                <a:solidFill>
                  <a:schemeClr val="tx2"/>
                </a:solidFill>
              </a:defRPr>
            </a:lvl1pPr>
          </a:lstStyle>
          <a:p>
            <a:r>
              <a:rPr lang="en-US" dirty="0"/>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191491"/>
            <a:ext cx="11277600" cy="5056909"/>
          </a:xfrm>
        </p:spPr>
        <p:txBody>
          <a:bodyPr/>
          <a:lstStyle>
            <a:lvl1pPr>
              <a:defRPr/>
            </a:lvl1pPr>
          </a:lstStyle>
          <a:p>
            <a:pPr lvl="0"/>
            <a:r>
              <a:rPr lang="en-US" dirty="0"/>
              <a:t>Click to add content</a:t>
            </a:r>
          </a:p>
        </p:txBody>
      </p:sp>
      <p:pic>
        <p:nvPicPr>
          <p:cNvPr id="6" name="Graphic 5">
            <a:extLst>
              <a:ext uri="{FF2B5EF4-FFF2-40B4-BE49-F238E27FC236}">
                <a16:creationId xmlns:a16="http://schemas.microsoft.com/office/drawing/2014/main" id="{A57D9EBC-22D5-4207-8D7D-F6FCCA168D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880684645"/>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9" name="Graphic 8">
            <a:extLst>
              <a:ext uri="{FF2B5EF4-FFF2-40B4-BE49-F238E27FC236}">
                <a16:creationId xmlns:a16="http://schemas.microsoft.com/office/drawing/2014/main" id="{6FB9785C-204A-446A-9ECF-E0D327FFBD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Slide Number Placeholder 1">
            <a:extLst>
              <a:ext uri="{FF2B5EF4-FFF2-40B4-BE49-F238E27FC236}">
                <a16:creationId xmlns:a16="http://schemas.microsoft.com/office/drawing/2014/main" id="{1B6B23EE-913C-448D-83AD-30FAF475E8DB}"/>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FFFF00"/>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460374" y="6518444"/>
            <a:ext cx="557700" cy="154923"/>
          </a:xfrm>
          <a:prstGeom prst="rect">
            <a:avLst/>
          </a:prstGeom>
        </p:spPr>
      </p:pic>
      <p:sp>
        <p:nvSpPr>
          <p:cNvPr id="5" name="Slide Number Placeholder 1">
            <a:extLst>
              <a:ext uri="{FF2B5EF4-FFF2-40B4-BE49-F238E27FC236}">
                <a16:creationId xmlns:a16="http://schemas.microsoft.com/office/drawing/2014/main" id="{BC5E3015-EE45-4FD8-B651-10E9241A5132}"/>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98257245"/>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Image Righ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dirty="0"/>
              <a:t>Slide Title, Arial 32 pt. </a:t>
            </a:r>
          </a:p>
        </p:txBody>
      </p:sp>
      <p:sp>
        <p:nvSpPr>
          <p:cNvPr id="4" name="Content Placeholder 3"/>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sz="2400">
                <a:solidFill>
                  <a:schemeClr val="tx1"/>
                </a:solidFill>
              </a:defRPr>
            </a:lvl1pPr>
            <a:lvl2pPr>
              <a:lnSpc>
                <a:spcPct val="100000"/>
              </a:lnSpc>
              <a:defRPr sz="2400">
                <a:solidFill>
                  <a:schemeClr val="tx1"/>
                </a:solidFill>
              </a:defRPr>
            </a:lvl2pPr>
            <a:lvl3pPr marL="0" indent="0">
              <a:lnSpc>
                <a:spcPct val="100000"/>
              </a:lnSpc>
              <a:buNone/>
              <a:defRPr>
                <a:solidFill>
                  <a:schemeClr val="tx1"/>
                </a:solidFill>
              </a:defRPr>
            </a:lvl3pPr>
            <a:lvl4pPr>
              <a:lnSpc>
                <a:spcPct val="100000"/>
              </a:lnSpc>
              <a:buSzPct val="100000"/>
              <a:defRPr sz="2400">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bg1"/>
                </a:solidFill>
              </a:defRPr>
            </a:lvl1pPr>
          </a:lstStyle>
          <a:p>
            <a:fld id="{2F2F552B-1952-B44E-8CAB-5705F0ACD2E2}" type="slidenum">
              <a:rPr lang="uk-UA" smtClean="0"/>
              <a:pPr/>
              <a:t>‹#›</a:t>
            </a:fld>
            <a:endParaRPr lang="uk-UA" dirty="0"/>
          </a:p>
        </p:txBody>
      </p:sp>
      <p:pic>
        <p:nvPicPr>
          <p:cNvPr id="11" name="Picture 10">
            <a:extLst>
              <a:ext uri="{FF2B5EF4-FFF2-40B4-BE49-F238E27FC236}">
                <a16:creationId xmlns:a16="http://schemas.microsoft.com/office/drawing/2014/main" id="{482CE9C2-6003-47F7-A67C-22A8F47A34B0}"/>
              </a:ext>
            </a:extLst>
          </p:cNvPr>
          <p:cNvPicPr>
            <a:picLocks/>
          </p:cNvPicPr>
          <p:nvPr userDrawn="1"/>
        </p:nvPicPr>
        <p:blipFill>
          <a:blip r:embed="rId2"/>
          <a:stretch>
            <a:fillRect/>
          </a:stretch>
        </p:blipFill>
        <p:spPr>
          <a:xfrm>
            <a:off x="460374" y="6518444"/>
            <a:ext cx="557700" cy="154923"/>
          </a:xfrm>
          <a:prstGeom prst="rect">
            <a:avLst/>
          </a:prstGeom>
        </p:spPr>
      </p:pic>
      <p:sp>
        <p:nvSpPr>
          <p:cNvPr id="7" name="Text Placeholder 6">
            <a:extLst>
              <a:ext uri="{FF2B5EF4-FFF2-40B4-BE49-F238E27FC236}">
                <a16:creationId xmlns:a16="http://schemas.microsoft.com/office/drawing/2014/main" id="{084C628E-5D27-4111-A631-CB84A378938E}"/>
              </a:ext>
            </a:extLst>
          </p:cNvPr>
          <p:cNvSpPr>
            <a:spLocks noGrp="1"/>
          </p:cNvSpPr>
          <p:nvPr>
            <p:ph type="body" sz="quarter" idx="28" hasCustomPrompt="1"/>
          </p:nvPr>
        </p:nvSpPr>
        <p:spPr>
          <a:xfrm>
            <a:off x="457200" y="1395749"/>
            <a:ext cx="5638800" cy="1127125"/>
          </a:xfrm>
        </p:spPr>
        <p:txBody>
          <a:bodyPr/>
          <a:lstStyle>
            <a:lvl1pPr marL="0" indent="0">
              <a:buFontTx/>
              <a:buNone/>
              <a:defRPr b="0"/>
            </a:lvl1pPr>
            <a:lvl2pPr marL="9525" indent="0">
              <a:buFontTx/>
              <a:buNone/>
              <a:defRPr b="0"/>
            </a:lvl2pPr>
            <a:lvl3pPr marL="0" indent="0">
              <a:buFontTx/>
              <a:buNone/>
              <a:defRPr b="0"/>
            </a:lvl3pPr>
            <a:lvl4pPr marL="346075" indent="0">
              <a:buFontTx/>
              <a:buNone/>
              <a:defRPr b="0"/>
            </a:lvl4pPr>
            <a:lvl5pPr marL="1203325" indent="0">
              <a:buFontTx/>
              <a:buNone/>
              <a:defRPr b="0"/>
            </a:lvl5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Tree>
    <p:extLst>
      <p:ext uri="{BB962C8B-B14F-4D97-AF65-F5344CB8AC3E}">
        <p14:creationId xmlns:p14="http://schemas.microsoft.com/office/powerpoint/2010/main" val="469780319"/>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_Title Slide_2">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DE61D463-0D7B-49E8-BB56-5C726960653B}"/>
              </a:ext>
            </a:extLst>
          </p:cNvPr>
          <p:cNvPicPr>
            <a:picLocks noChangeAspect="1"/>
          </p:cNvPicPr>
          <p:nvPr/>
        </p:nvPicPr>
        <p:blipFill>
          <a:blip r:embed="rId2"/>
          <a:stretch>
            <a:fillRect/>
          </a:stretch>
        </p:blipFill>
        <p:spPr>
          <a:xfrm>
            <a:off x="0" y="857"/>
            <a:ext cx="12192000" cy="6856286"/>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rgbClr val="0B2338"/>
                </a:solidFill>
              </a:defRPr>
            </a:lvl1pPr>
          </a:lstStyle>
          <a:p>
            <a:r>
              <a:rPr lang="en-US"/>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rgbClr val="0B233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rgbClr val="0B2338"/>
                </a:solidFill>
              </a:defRPr>
            </a:lvl1pPr>
          </a:lstStyle>
          <a:p>
            <a:pPr lvl="0"/>
            <a:r>
              <a:rPr lang="en-US"/>
              <a:t>Presenter Name</a:t>
            </a:r>
          </a:p>
        </p:txBody>
      </p:sp>
      <p:pic>
        <p:nvPicPr>
          <p:cNvPr id="13" name="Graphic 12">
            <a:extLst>
              <a:ext uri="{FF2B5EF4-FFF2-40B4-BE49-F238E27FC236}">
                <a16:creationId xmlns:a16="http://schemas.microsoft.com/office/drawing/2014/main" id="{0EC311B5-A3B6-41D6-8855-E91C7AE54FD7}"/>
              </a:ext>
            </a:extLst>
          </p:cNvPr>
          <p:cNvPicPr>
            <a:picLocks noChangeAspect="1"/>
          </p:cNvPicPr>
          <p:nvPr/>
        </p:nvPicPr>
        <p:blipFill>
          <a:blip r:embed="rId3"/>
          <a:srcRect/>
          <a:stretch/>
        </p:blipFill>
        <p:spPr>
          <a:xfrm>
            <a:off x="7376139" y="5748207"/>
            <a:ext cx="3898649" cy="385926"/>
          </a:xfrm>
          <a:prstGeom prst="rect">
            <a:avLst/>
          </a:prstGeom>
        </p:spPr>
      </p:pic>
      <p:sp>
        <p:nvSpPr>
          <p:cNvPr id="30" name="Text Placeholder 29">
            <a:extLst>
              <a:ext uri="{FF2B5EF4-FFF2-40B4-BE49-F238E27FC236}">
                <a16:creationId xmlns:a16="http://schemas.microsoft.com/office/drawing/2014/main" id="{1139A499-48C2-4F71-8985-38757950E5C1}"/>
              </a:ext>
            </a:extLst>
          </p:cNvPr>
          <p:cNvSpPr>
            <a:spLocks noGrp="1"/>
          </p:cNvSpPr>
          <p:nvPr>
            <p:ph type="body" sz="quarter" idx="19" hasCustomPrompt="1"/>
          </p:nvPr>
        </p:nvSpPr>
        <p:spPr>
          <a:xfrm>
            <a:off x="1171075" y="478389"/>
            <a:ext cx="9223875" cy="670961"/>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Print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3231473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_Divider Slide 3_White">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baseline="0">
                <a:solidFill>
                  <a:schemeClr val="tx1"/>
                </a:solidFill>
              </a:defRPr>
            </a:lvl1pPr>
          </a:lstStyle>
          <a:p>
            <a:r>
              <a:rPr lang="en-US"/>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5" name="Graphic 4">
            <a:extLst>
              <a:ext uri="{FF2B5EF4-FFF2-40B4-BE49-F238E27FC236}">
                <a16:creationId xmlns:a16="http://schemas.microsoft.com/office/drawing/2014/main" id="{82679C98-6E2B-4800-9028-133E080E8A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6223186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ustom Layou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ECF8CBD-88D3-4F32-B0E5-C5E10263DC69}"/>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4" name="Text Placeholder 2">
            <a:extLst>
              <a:ext uri="{FF2B5EF4-FFF2-40B4-BE49-F238E27FC236}">
                <a16:creationId xmlns:a16="http://schemas.microsoft.com/office/drawing/2014/main" id="{7FB00550-0D31-43F0-A544-1D97C0FC6D84}"/>
              </a:ext>
            </a:extLst>
          </p:cNvPr>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5" name="Picture Placeholder 15">
            <a:extLst>
              <a:ext uri="{FF2B5EF4-FFF2-40B4-BE49-F238E27FC236}">
                <a16:creationId xmlns:a16="http://schemas.microsoft.com/office/drawing/2014/main" id="{E5B1BAD2-F74F-43B0-BF49-FE80487227FE}"/>
              </a:ext>
            </a:extLst>
          </p:cNvPr>
          <p:cNvSpPr>
            <a:spLocks noGrp="1"/>
          </p:cNvSpPr>
          <p:nvPr>
            <p:ph type="pic" sz="quarter" idx="11" hasCustomPrompt="1"/>
          </p:nvPr>
        </p:nvSpPr>
        <p:spPr>
          <a:xfrm>
            <a:off x="876094" y="381000"/>
            <a:ext cx="2784886" cy="2764043"/>
          </a:xfrm>
          <a:prstGeom prst="rect">
            <a:avLst/>
          </a:prstGeom>
          <a:solidFill>
            <a:schemeClr val="bg2">
              <a:lumMod val="95000"/>
            </a:schemeClr>
          </a:solidFill>
        </p:spPr>
        <p:txBody>
          <a:bodyPr/>
          <a:lstStyle>
            <a:lvl1pPr algn="ctr">
              <a:defRPr sz="1400" b="0" cap="none">
                <a:solidFill>
                  <a:schemeClr val="tx1"/>
                </a:solidFill>
              </a:defRPr>
            </a:lvl1pPr>
          </a:lstStyle>
          <a:p>
            <a:r>
              <a:rPr lang="en-US"/>
              <a:t>Drag photo to placeholder or click on icon to place photo from file. </a:t>
            </a:r>
          </a:p>
        </p:txBody>
      </p:sp>
      <p:sp>
        <p:nvSpPr>
          <p:cNvPr id="6" name="Picture Placeholder 15">
            <a:extLst>
              <a:ext uri="{FF2B5EF4-FFF2-40B4-BE49-F238E27FC236}">
                <a16:creationId xmlns:a16="http://schemas.microsoft.com/office/drawing/2014/main" id="{9242E3F8-90EC-45D6-8472-BC9787E268CE}"/>
              </a:ext>
            </a:extLst>
          </p:cNvPr>
          <p:cNvSpPr>
            <a:spLocks noGrp="1"/>
          </p:cNvSpPr>
          <p:nvPr>
            <p:ph type="pic" sz="quarter" idx="12" hasCustomPrompt="1"/>
          </p:nvPr>
        </p:nvSpPr>
        <p:spPr>
          <a:xfrm>
            <a:off x="4684506"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7" name="Picture Placeholder 15">
            <a:extLst>
              <a:ext uri="{FF2B5EF4-FFF2-40B4-BE49-F238E27FC236}">
                <a16:creationId xmlns:a16="http://schemas.microsoft.com/office/drawing/2014/main" id="{1D031B06-C6A2-4C56-AA4C-5FCE2CB6E2C1}"/>
              </a:ext>
            </a:extLst>
          </p:cNvPr>
          <p:cNvSpPr>
            <a:spLocks noGrp="1"/>
          </p:cNvSpPr>
          <p:nvPr>
            <p:ph type="pic" sz="quarter" idx="13" hasCustomPrompt="1"/>
          </p:nvPr>
        </p:nvSpPr>
        <p:spPr>
          <a:xfrm>
            <a:off x="8492918"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8" name="Text Placeholder 2">
            <a:extLst>
              <a:ext uri="{FF2B5EF4-FFF2-40B4-BE49-F238E27FC236}">
                <a16:creationId xmlns:a16="http://schemas.microsoft.com/office/drawing/2014/main" id="{52B0C157-2C5A-452C-8C02-3DA445EF9D02}"/>
              </a:ext>
            </a:extLst>
          </p:cNvPr>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9" name="Text Placeholder 2">
            <a:extLst>
              <a:ext uri="{FF2B5EF4-FFF2-40B4-BE49-F238E27FC236}">
                <a16:creationId xmlns:a16="http://schemas.microsoft.com/office/drawing/2014/main" id="{471BBA52-79EF-4C52-A41A-BCAA6971E2C6}"/>
              </a:ext>
            </a:extLst>
          </p:cNvPr>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11" name="Text Placeholder 3">
            <a:extLst>
              <a:ext uri="{FF2B5EF4-FFF2-40B4-BE49-F238E27FC236}">
                <a16:creationId xmlns:a16="http://schemas.microsoft.com/office/drawing/2014/main" id="{DAA34DDF-08EC-4A90-85FC-A1E69566CA25}"/>
              </a:ext>
            </a:extLst>
          </p:cNvPr>
          <p:cNvSpPr>
            <a:spLocks noGrp="1"/>
          </p:cNvSpPr>
          <p:nvPr>
            <p:ph type="body" sz="quarter" idx="19" hasCustomPrompt="1"/>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p>
        </p:txBody>
      </p:sp>
      <p:sp>
        <p:nvSpPr>
          <p:cNvPr id="12" name="Text Placeholder 3">
            <a:extLst>
              <a:ext uri="{FF2B5EF4-FFF2-40B4-BE49-F238E27FC236}">
                <a16:creationId xmlns:a16="http://schemas.microsoft.com/office/drawing/2014/main" id="{EBF0BC5A-A21E-4C81-9E07-E0ACC9A61678}"/>
              </a:ext>
            </a:extLst>
          </p:cNvPr>
          <p:cNvSpPr>
            <a:spLocks noGrp="1"/>
          </p:cNvSpPr>
          <p:nvPr>
            <p:ph type="body" sz="quarter" idx="20" hasCustomPrompt="1"/>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p>
        </p:txBody>
      </p:sp>
      <p:sp>
        <p:nvSpPr>
          <p:cNvPr id="13" name="Text Placeholder 3">
            <a:extLst>
              <a:ext uri="{FF2B5EF4-FFF2-40B4-BE49-F238E27FC236}">
                <a16:creationId xmlns:a16="http://schemas.microsoft.com/office/drawing/2014/main" id="{98215913-BE98-4AF9-88BC-1AC93A6003CE}"/>
              </a:ext>
            </a:extLst>
          </p:cNvPr>
          <p:cNvSpPr>
            <a:spLocks noGrp="1"/>
          </p:cNvSpPr>
          <p:nvPr>
            <p:ph type="body" sz="quarter" idx="21" hasCustomPrompt="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p>
        </p:txBody>
      </p:sp>
      <p:pic>
        <p:nvPicPr>
          <p:cNvPr id="15" name="Graphic 14">
            <a:extLst>
              <a:ext uri="{FF2B5EF4-FFF2-40B4-BE49-F238E27FC236}">
                <a16:creationId xmlns:a16="http://schemas.microsoft.com/office/drawing/2014/main" id="{C683E60F-9D37-4561-A407-7F851E50E0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0841759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Custom Layout_White">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C17A7C1D-9302-46DF-BFD2-2563B3044F33}"/>
              </a:ext>
            </a:extLst>
          </p:cNvPr>
          <p:cNvSpPr>
            <a:spLocks noGrp="1"/>
          </p:cNvSpPr>
          <p:nvPr>
            <p:ph type="pic" sz="quarter" idx="11" hasCustomPrompt="1"/>
          </p:nvPr>
        </p:nvSpPr>
        <p:spPr>
          <a:xfrm>
            <a:off x="46037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5" name="Text Placeholder 2">
            <a:extLst>
              <a:ext uri="{FF2B5EF4-FFF2-40B4-BE49-F238E27FC236}">
                <a16:creationId xmlns:a16="http://schemas.microsoft.com/office/drawing/2014/main" id="{AA7B1DE9-CA71-42BD-9B26-D9339CAA7D41}"/>
              </a:ext>
            </a:extLst>
          </p:cNvPr>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6" name="Text Placeholder 2">
            <a:extLst>
              <a:ext uri="{FF2B5EF4-FFF2-40B4-BE49-F238E27FC236}">
                <a16:creationId xmlns:a16="http://schemas.microsoft.com/office/drawing/2014/main" id="{78B7A906-EB1D-499D-959E-380FA592A279}"/>
              </a:ext>
            </a:extLst>
          </p:cNvPr>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7" name="Text Placeholder 2">
            <a:extLst>
              <a:ext uri="{FF2B5EF4-FFF2-40B4-BE49-F238E27FC236}">
                <a16:creationId xmlns:a16="http://schemas.microsoft.com/office/drawing/2014/main" id="{B17D182C-B7C1-4A31-8D96-D4347894F547}"/>
              </a:ext>
            </a:extLst>
          </p:cNvPr>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8" name="Title 2">
            <a:extLst>
              <a:ext uri="{FF2B5EF4-FFF2-40B4-BE49-F238E27FC236}">
                <a16:creationId xmlns:a16="http://schemas.microsoft.com/office/drawing/2014/main" id="{922C69B3-553F-4B75-92CD-C2E5F0257497}"/>
              </a:ext>
            </a:extLst>
          </p:cNvPr>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a:t>Slide Title, Arial 32 Pt.</a:t>
            </a:r>
          </a:p>
        </p:txBody>
      </p:sp>
      <p:sp>
        <p:nvSpPr>
          <p:cNvPr id="9" name="Picture Placeholder 15">
            <a:extLst>
              <a:ext uri="{FF2B5EF4-FFF2-40B4-BE49-F238E27FC236}">
                <a16:creationId xmlns:a16="http://schemas.microsoft.com/office/drawing/2014/main" id="{F10644E1-3533-428D-AA0F-AA03DB375A43}"/>
              </a:ext>
            </a:extLst>
          </p:cNvPr>
          <p:cNvSpPr>
            <a:spLocks noGrp="1"/>
          </p:cNvSpPr>
          <p:nvPr>
            <p:ph type="pic" sz="quarter" idx="18" hasCustomPrompt="1"/>
          </p:nvPr>
        </p:nvSpPr>
        <p:spPr>
          <a:xfrm>
            <a:off x="4370762"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10" name="Picture Placeholder 15">
            <a:extLst>
              <a:ext uri="{FF2B5EF4-FFF2-40B4-BE49-F238E27FC236}">
                <a16:creationId xmlns:a16="http://schemas.microsoft.com/office/drawing/2014/main" id="{EF8827F1-E2DD-4721-A465-2C94E4576CF8}"/>
              </a:ext>
            </a:extLst>
          </p:cNvPr>
          <p:cNvSpPr>
            <a:spLocks noGrp="1"/>
          </p:cNvSpPr>
          <p:nvPr>
            <p:ph type="pic" sz="quarter" idx="19" hasCustomPrompt="1"/>
          </p:nvPr>
        </p:nvSpPr>
        <p:spPr>
          <a:xfrm>
            <a:off x="828114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11" name="Slide Number Placeholder 1">
            <a:extLst>
              <a:ext uri="{FF2B5EF4-FFF2-40B4-BE49-F238E27FC236}">
                <a16:creationId xmlns:a16="http://schemas.microsoft.com/office/drawing/2014/main" id="{9A2B402E-14C9-4EFD-AD52-31E6737BAC77}"/>
              </a:ext>
            </a:extLst>
          </p:cNvPr>
          <p:cNvSpPr txBox="1">
            <a:spLocks/>
          </p:cNvSpPr>
          <p:nvPr/>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a:p>
        </p:txBody>
      </p:sp>
      <p:sp>
        <p:nvSpPr>
          <p:cNvPr id="12" name="Text Placeholder 3">
            <a:extLst>
              <a:ext uri="{FF2B5EF4-FFF2-40B4-BE49-F238E27FC236}">
                <a16:creationId xmlns:a16="http://schemas.microsoft.com/office/drawing/2014/main" id="{1BC3AF4F-971E-44BB-969D-03F43AC5AB07}"/>
              </a:ext>
            </a:extLst>
          </p:cNvPr>
          <p:cNvSpPr>
            <a:spLocks noGrp="1"/>
          </p:cNvSpPr>
          <p:nvPr>
            <p:ph type="body" sz="quarter" idx="21" hasCustomPrompt="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a:t>
            </a:r>
          </a:p>
        </p:txBody>
      </p:sp>
      <p:sp>
        <p:nvSpPr>
          <p:cNvPr id="13" name="Text Placeholder 3">
            <a:extLst>
              <a:ext uri="{FF2B5EF4-FFF2-40B4-BE49-F238E27FC236}">
                <a16:creationId xmlns:a16="http://schemas.microsoft.com/office/drawing/2014/main" id="{9CC3B5CE-E496-4DA0-B5A8-0994638A36C6}"/>
              </a:ext>
            </a:extLst>
          </p:cNvPr>
          <p:cNvSpPr>
            <a:spLocks noGrp="1"/>
          </p:cNvSpPr>
          <p:nvPr>
            <p:ph type="body" sz="quarter" idx="22" hasCustomPrompt="1"/>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a:t>
            </a:r>
          </a:p>
        </p:txBody>
      </p:sp>
      <p:sp>
        <p:nvSpPr>
          <p:cNvPr id="14" name="Text Placeholder 3">
            <a:extLst>
              <a:ext uri="{FF2B5EF4-FFF2-40B4-BE49-F238E27FC236}">
                <a16:creationId xmlns:a16="http://schemas.microsoft.com/office/drawing/2014/main" id="{FF3DD72D-1670-4699-8773-84D4F0CBC225}"/>
              </a:ext>
            </a:extLst>
          </p:cNvPr>
          <p:cNvSpPr>
            <a:spLocks noGrp="1"/>
          </p:cNvSpPr>
          <p:nvPr>
            <p:ph type="body" sz="quarter" idx="23" hasCustomPrompt="1"/>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a:t>
            </a:r>
          </a:p>
        </p:txBody>
      </p:sp>
      <p:pic>
        <p:nvPicPr>
          <p:cNvPr id="16" name="Graphic 15">
            <a:extLst>
              <a:ext uri="{FF2B5EF4-FFF2-40B4-BE49-F238E27FC236}">
                <a16:creationId xmlns:a16="http://schemas.microsoft.com/office/drawing/2014/main" id="{66F3B8E4-DB18-4FC1-8CAF-354A8BCE60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5107851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Bullet List_White">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905"/>
            <a:ext cx="11277600" cy="693337"/>
          </a:xfrm>
        </p:spPr>
        <p:txBody>
          <a:bodyPr/>
          <a:lstStyle>
            <a:lvl1pPr>
              <a:defRPr sz="3200">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246909"/>
            <a:ext cx="11277600" cy="5001491"/>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2"/>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10" name="Graphic 9">
            <a:extLst>
              <a:ext uri="{FF2B5EF4-FFF2-40B4-BE49-F238E27FC236}">
                <a16:creationId xmlns:a16="http://schemas.microsoft.com/office/drawing/2014/main" id="{49099A86-3DE4-41E9-9CDD-9E48744D9D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8851225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2_Title_content_White">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281"/>
            <a:ext cx="11277600" cy="693337"/>
          </a:xfrm>
        </p:spPr>
        <p:txBody>
          <a:bodyPr/>
          <a:lstStyle>
            <a:lvl1pPr>
              <a:defRPr sz="3200">
                <a:solidFill>
                  <a:schemeClr val="tx1"/>
                </a:solidFill>
              </a:defRPr>
            </a:lvl1pPr>
          </a:lstStyle>
          <a:p>
            <a:r>
              <a:rPr lang="en-US"/>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191491"/>
            <a:ext cx="11277600" cy="5056909"/>
          </a:xfrm>
        </p:spPr>
        <p:txBody>
          <a:bodyPr/>
          <a:lstStyle>
            <a:lvl1pPr>
              <a:defRPr/>
            </a:lvl1pPr>
          </a:lstStyle>
          <a:p>
            <a:pPr lvl="0"/>
            <a:r>
              <a:rPr lang="en-US"/>
              <a:t>Click to add content</a:t>
            </a:r>
          </a:p>
        </p:txBody>
      </p:sp>
      <p:pic>
        <p:nvPicPr>
          <p:cNvPr id="6" name="Graphic 5">
            <a:extLst>
              <a:ext uri="{FF2B5EF4-FFF2-40B4-BE49-F238E27FC236}">
                <a16:creationId xmlns:a16="http://schemas.microsoft.com/office/drawing/2014/main" id="{A57D9EBC-22D5-4207-8D7D-F6FCCA168D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8912567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2_Custom Layout_Whi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E9149BFB-3556-4725-BE5D-59B48F74A278}"/>
              </a:ext>
            </a:extLst>
          </p:cNvPr>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Arial 24 PT. </a:t>
            </a:r>
            <a:r>
              <a:rPr lang="en-US" err="1"/>
              <a:t>Subheadline</a:t>
            </a:r>
            <a:endParaRPr lang="en-US"/>
          </a:p>
        </p:txBody>
      </p:sp>
      <p:sp>
        <p:nvSpPr>
          <p:cNvPr id="5" name="Text Placeholder 4">
            <a:extLst>
              <a:ext uri="{FF2B5EF4-FFF2-40B4-BE49-F238E27FC236}">
                <a16:creationId xmlns:a16="http://schemas.microsoft.com/office/drawing/2014/main" id="{9405BFFA-D310-41FD-ABCE-F97CCCDCC22F}"/>
              </a:ext>
            </a:extLst>
          </p:cNvPr>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r>
              <a:rPr lang="en-US"/>
              <a:t>Arial 24 PT. </a:t>
            </a:r>
            <a:r>
              <a:rPr lang="en-US" err="1"/>
              <a:t>Subheadline</a:t>
            </a:r>
            <a:endParaRPr lang="en-US"/>
          </a:p>
        </p:txBody>
      </p:sp>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698060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_Layout_Whi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E9149BFB-3556-4725-BE5D-59B48F74A278}"/>
              </a:ext>
            </a:extLst>
          </p:cNvPr>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dirty="0"/>
              <a:t>Arial 24 PT. </a:t>
            </a:r>
            <a:r>
              <a:rPr lang="en-US" dirty="0" err="1"/>
              <a:t>Subheadline</a:t>
            </a:r>
            <a:endParaRPr lang="en-US" dirty="0"/>
          </a:p>
        </p:txBody>
      </p:sp>
      <p:sp>
        <p:nvSpPr>
          <p:cNvPr id="5" name="Text Placeholder 4">
            <a:extLst>
              <a:ext uri="{FF2B5EF4-FFF2-40B4-BE49-F238E27FC236}">
                <a16:creationId xmlns:a16="http://schemas.microsoft.com/office/drawing/2014/main" id="{9405BFFA-D310-41FD-ABCE-F97CCCDCC22F}"/>
              </a:ext>
            </a:extLst>
          </p:cNvPr>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r>
              <a:rPr lang="en-US" dirty="0"/>
              <a:t>Arial 24 PT. </a:t>
            </a:r>
            <a:r>
              <a:rPr lang="en-US" dirty="0" err="1"/>
              <a:t>Subheadline</a:t>
            </a:r>
            <a:endParaRPr lang="en-US" dirty="0"/>
          </a:p>
        </p:txBody>
      </p:sp>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4089639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Column Layout_NoSub_White">
    <p:spTree>
      <p:nvGrpSpPr>
        <p:cNvPr id="1" name=""/>
        <p:cNvGrpSpPr/>
        <p:nvPr/>
      </p:nvGrpSpPr>
      <p:grpSpPr>
        <a:xfrm>
          <a:off x="0" y="0"/>
          <a:ext cx="0" cy="0"/>
          <a:chOff x="0" y="0"/>
          <a:chExt cx="0" cy="0"/>
        </a:xfrm>
      </p:grpSpPr>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9069569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Column Layout_NoSub_Whit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0B648621-07E4-4934-80D2-93DB9B6217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9962227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Custom Layou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6568B5-A51E-4B9F-AF5D-03214F63C327}"/>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4" name="Picture Placeholder 5">
            <a:extLst>
              <a:ext uri="{FF2B5EF4-FFF2-40B4-BE49-F238E27FC236}">
                <a16:creationId xmlns:a16="http://schemas.microsoft.com/office/drawing/2014/main" id="{FDDAA3F8-EB4F-4A1F-AF6F-2C4EEBF6B68A}"/>
              </a:ext>
            </a:extLst>
          </p:cNvPr>
          <p:cNvSpPr>
            <a:spLocks noGrp="1"/>
          </p:cNvSpPr>
          <p:nvPr>
            <p:ph type="pic" sz="quarter" idx="16" hasCustomPrompt="1"/>
          </p:nvPr>
        </p:nvSpPr>
        <p:spPr>
          <a:xfrm>
            <a:off x="103822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5" name="Picture Placeholder 5">
            <a:extLst>
              <a:ext uri="{FF2B5EF4-FFF2-40B4-BE49-F238E27FC236}">
                <a16:creationId xmlns:a16="http://schemas.microsoft.com/office/drawing/2014/main" id="{30FD80E7-E17C-4285-9D94-3C1AC92AC259}"/>
              </a:ext>
            </a:extLst>
          </p:cNvPr>
          <p:cNvSpPr>
            <a:spLocks noGrp="1"/>
          </p:cNvSpPr>
          <p:nvPr>
            <p:ph type="pic" sz="quarter" idx="17" hasCustomPrompt="1"/>
          </p:nvPr>
        </p:nvSpPr>
        <p:spPr>
          <a:xfrm>
            <a:off x="3905250"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6" name="Picture Placeholder 5">
            <a:extLst>
              <a:ext uri="{FF2B5EF4-FFF2-40B4-BE49-F238E27FC236}">
                <a16:creationId xmlns:a16="http://schemas.microsoft.com/office/drawing/2014/main" id="{D337BB3D-26EB-4B08-A589-DA4B25E61EF6}"/>
              </a:ext>
            </a:extLst>
          </p:cNvPr>
          <p:cNvSpPr>
            <a:spLocks noGrp="1"/>
          </p:cNvSpPr>
          <p:nvPr>
            <p:ph type="pic" sz="quarter" idx="18" hasCustomPrompt="1"/>
          </p:nvPr>
        </p:nvSpPr>
        <p:spPr>
          <a:xfrm>
            <a:off x="67722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7" name="Picture Placeholder 5">
            <a:extLst>
              <a:ext uri="{FF2B5EF4-FFF2-40B4-BE49-F238E27FC236}">
                <a16:creationId xmlns:a16="http://schemas.microsoft.com/office/drawing/2014/main" id="{FC855AF4-9C57-4C82-ABED-C59FAFAF234E}"/>
              </a:ext>
            </a:extLst>
          </p:cNvPr>
          <p:cNvSpPr>
            <a:spLocks noGrp="1"/>
          </p:cNvSpPr>
          <p:nvPr>
            <p:ph type="pic" sz="quarter" idx="19" hasCustomPrompt="1"/>
          </p:nvPr>
        </p:nvSpPr>
        <p:spPr>
          <a:xfrm>
            <a:off x="96297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8" name="Text Placeholder 2">
            <a:extLst>
              <a:ext uri="{FF2B5EF4-FFF2-40B4-BE49-F238E27FC236}">
                <a16:creationId xmlns:a16="http://schemas.microsoft.com/office/drawing/2014/main" id="{93793471-F4BA-4465-ABF2-FE682C2A7424}"/>
              </a:ext>
            </a:extLst>
          </p:cNvPr>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9" name="Text Placeholder 2">
            <a:extLst>
              <a:ext uri="{FF2B5EF4-FFF2-40B4-BE49-F238E27FC236}">
                <a16:creationId xmlns:a16="http://schemas.microsoft.com/office/drawing/2014/main" id="{44A6A540-AEC7-43D6-A801-E4D6D202935F}"/>
              </a:ext>
            </a:extLst>
          </p:cNvPr>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0" name="Text Placeholder 2">
            <a:extLst>
              <a:ext uri="{FF2B5EF4-FFF2-40B4-BE49-F238E27FC236}">
                <a16:creationId xmlns:a16="http://schemas.microsoft.com/office/drawing/2014/main" id="{F4B84508-DBBA-4957-A988-158A01573DBB}"/>
              </a:ext>
            </a:extLst>
          </p:cNvPr>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1" name="Text Placeholder 2">
            <a:extLst>
              <a:ext uri="{FF2B5EF4-FFF2-40B4-BE49-F238E27FC236}">
                <a16:creationId xmlns:a16="http://schemas.microsoft.com/office/drawing/2014/main" id="{52742747-89A0-4116-851E-4C8406583D19}"/>
              </a:ext>
            </a:extLst>
          </p:cNvPr>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2" name="Title 28">
            <a:extLst>
              <a:ext uri="{FF2B5EF4-FFF2-40B4-BE49-F238E27FC236}">
                <a16:creationId xmlns:a16="http://schemas.microsoft.com/office/drawing/2014/main" id="{76F358CF-D5FE-45C2-AAB2-904DB884F3FC}"/>
              </a:ext>
            </a:extLst>
          </p:cNvPr>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a:t>Slide Title, Arial 32 pt.</a:t>
            </a:r>
          </a:p>
        </p:txBody>
      </p:sp>
      <p:sp>
        <p:nvSpPr>
          <p:cNvPr id="14" name="Text Placeholder 3">
            <a:extLst>
              <a:ext uri="{FF2B5EF4-FFF2-40B4-BE49-F238E27FC236}">
                <a16:creationId xmlns:a16="http://schemas.microsoft.com/office/drawing/2014/main" id="{62C36474-6A96-4E05-952B-8317DFBAE54B}"/>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sp>
        <p:nvSpPr>
          <p:cNvPr id="15" name="Text Placeholder 3">
            <a:extLst>
              <a:ext uri="{FF2B5EF4-FFF2-40B4-BE49-F238E27FC236}">
                <a16:creationId xmlns:a16="http://schemas.microsoft.com/office/drawing/2014/main" id="{F3B00A55-91E4-4069-852A-F07B09A07D9E}"/>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sp>
        <p:nvSpPr>
          <p:cNvPr id="16" name="Text Placeholder 3">
            <a:extLst>
              <a:ext uri="{FF2B5EF4-FFF2-40B4-BE49-F238E27FC236}">
                <a16:creationId xmlns:a16="http://schemas.microsoft.com/office/drawing/2014/main" id="{5A011BD3-096B-4799-8B2D-D79F169C8E18}"/>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sp>
        <p:nvSpPr>
          <p:cNvPr id="17" name="Text Placeholder 3">
            <a:extLst>
              <a:ext uri="{FF2B5EF4-FFF2-40B4-BE49-F238E27FC236}">
                <a16:creationId xmlns:a16="http://schemas.microsoft.com/office/drawing/2014/main" id="{C71FBD34-F14F-47A0-8D6D-5C8D7380F5B6}"/>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pic>
        <p:nvPicPr>
          <p:cNvPr id="19" name="Graphic 18">
            <a:extLst>
              <a:ext uri="{FF2B5EF4-FFF2-40B4-BE49-F238E27FC236}">
                <a16:creationId xmlns:a16="http://schemas.microsoft.com/office/drawing/2014/main" id="{5CF9E646-B76A-4524-AC9A-EEEF0E02CA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7464317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Video_White">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bg2">
              <a:lumMod val="95000"/>
            </a:schemeClr>
          </a:solidFill>
        </p:spPr>
        <p:txBody>
          <a:bodyPr/>
          <a:lstStyle>
            <a:lvl1pPr algn="ctr">
              <a:defRPr sz="1400" b="0" cap="none"/>
            </a:lvl1pPr>
          </a:lstStyle>
          <a:p>
            <a:r>
              <a:rPr lang="en-US"/>
              <a:t>Drag video to placeholder or click on icon to place video from file. </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a:p>
        </p:txBody>
      </p:sp>
      <p:pic>
        <p:nvPicPr>
          <p:cNvPr id="10" name="Picture 9">
            <a:extLst>
              <a:ext uri="{FF2B5EF4-FFF2-40B4-BE49-F238E27FC236}">
                <a16:creationId xmlns:a16="http://schemas.microsoft.com/office/drawing/2014/main" id="{3D29D446-8F95-48AE-89AE-FBA09C8C3FCA}"/>
              </a:ext>
            </a:extLst>
          </p:cNvPr>
          <p:cNvPicPr>
            <a:picLocks/>
          </p:cNvPicPr>
          <p:nvPr/>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A1583FDA-21E0-430B-B7B6-7E9B1CC136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
        <p:nvSpPr>
          <p:cNvPr id="13" name="Title 7">
            <a:extLst>
              <a:ext uri="{FF2B5EF4-FFF2-40B4-BE49-F238E27FC236}">
                <a16:creationId xmlns:a16="http://schemas.microsoft.com/office/drawing/2014/main" id="{62D5DBCD-7953-4C71-A33B-2533C5099A0A}"/>
              </a:ext>
            </a:extLst>
          </p:cNvPr>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14" name="Text Placeholder 9">
            <a:extLst>
              <a:ext uri="{FF2B5EF4-FFF2-40B4-BE49-F238E27FC236}">
                <a16:creationId xmlns:a16="http://schemas.microsoft.com/office/drawing/2014/main" id="{8A3D87DB-22E7-494F-B75B-0A3F5C46E3FD}"/>
              </a:ext>
            </a:extLst>
          </p:cNvPr>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a:t>Slide Subtitle, Arial 24 pt.</a:t>
            </a:r>
          </a:p>
        </p:txBody>
      </p:sp>
    </p:spTree>
    <p:extLst>
      <p:ext uri="{BB962C8B-B14F-4D97-AF65-F5344CB8AC3E}">
        <p14:creationId xmlns:p14="http://schemas.microsoft.com/office/powerpoint/2010/main" val="42350580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Line Chart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1C691912-0D51-4625-BCF6-2DC607E7F310}"/>
              </a:ext>
            </a:extLst>
          </p:cNvPr>
          <p:cNvPicPr>
            <a:picLocks/>
          </p:cNvPicPr>
          <p:nvPr/>
        </p:nvPicPr>
        <p:blipFill>
          <a:blip r:embed="rId2"/>
          <a:stretch>
            <a:fillRect/>
          </a:stretch>
        </p:blipFill>
        <p:spPr>
          <a:xfrm>
            <a:off x="460374" y="6518444"/>
            <a:ext cx="557700" cy="154923"/>
          </a:xfrm>
          <a:prstGeom prst="rect">
            <a:avLst/>
          </a:prstGeom>
        </p:spPr>
      </p:pic>
      <p:pic>
        <p:nvPicPr>
          <p:cNvPr id="10" name="Graphic 9">
            <a:extLst>
              <a:ext uri="{FF2B5EF4-FFF2-40B4-BE49-F238E27FC236}">
                <a16:creationId xmlns:a16="http://schemas.microsoft.com/office/drawing/2014/main" id="{156F8530-E698-477E-9D81-925E9A8585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22098954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Pie Chart With Text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311CD7E1-2D1F-45CC-8991-0AFB4CE00A24}"/>
              </a:ext>
            </a:extLst>
          </p:cNvPr>
          <p:cNvPicPr>
            <a:picLocks/>
          </p:cNvPicPr>
          <p:nvPr/>
        </p:nvPicPr>
        <p:blipFill>
          <a:blip r:embed="rId2"/>
          <a:stretch>
            <a:fillRect/>
          </a:stretch>
        </p:blipFill>
        <p:spPr>
          <a:xfrm>
            <a:off x="460374" y="6518444"/>
            <a:ext cx="557700" cy="154923"/>
          </a:xfrm>
          <a:prstGeom prst="rect">
            <a:avLst/>
          </a:prstGeom>
        </p:spPr>
      </p:pic>
      <p:pic>
        <p:nvPicPr>
          <p:cNvPr id="12" name="Graphic 11">
            <a:extLst>
              <a:ext uri="{FF2B5EF4-FFF2-40B4-BE49-F238E27FC236}">
                <a16:creationId xmlns:a16="http://schemas.microsoft.com/office/drawing/2014/main" id="{93C1866D-386A-4DD8-A9B4-503CB2A77D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87428319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Two Pie Charts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a:p>
        </p:txBody>
      </p:sp>
      <p:pic>
        <p:nvPicPr>
          <p:cNvPr id="9" name="Graphic 8">
            <a:extLst>
              <a:ext uri="{FF2B5EF4-FFF2-40B4-BE49-F238E27FC236}">
                <a16:creationId xmlns:a16="http://schemas.microsoft.com/office/drawing/2014/main" id="{B6EB501E-0B63-4B53-86AE-BA17AC5515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2198493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Quotation-Slide_Grey Sca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8816CB-5505-4C67-8BB0-196CA3C274ED}"/>
              </a:ext>
            </a:extLst>
          </p:cNvPr>
          <p:cNvPicPr>
            <a:picLocks noChangeAspect="1"/>
          </p:cNvPicPr>
          <p:nvPr/>
        </p:nvPicPr>
        <p:blipFill>
          <a:blip r:embed="rId2"/>
          <a:stretch>
            <a:fillRect/>
          </a:stretch>
        </p:blipFill>
        <p:spPr>
          <a:xfrm>
            <a:off x="0" y="857"/>
            <a:ext cx="12192000" cy="6856286"/>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3" name="Text Placeholder 2">
            <a:extLst>
              <a:ext uri="{FF2B5EF4-FFF2-40B4-BE49-F238E27FC236}">
                <a16:creationId xmlns:a16="http://schemas.microsoft.com/office/drawing/2014/main" id="{EAD33205-6A6D-4815-AF83-4FF389026D69}"/>
              </a:ext>
            </a:extLst>
          </p:cNvPr>
          <p:cNvSpPr>
            <a:spLocks noGrp="1"/>
          </p:cNvSpPr>
          <p:nvPr>
            <p:ph type="body" sz="quarter" idx="12" hasCustomPrompt="1"/>
          </p:nvPr>
        </p:nvSpPr>
        <p:spPr>
          <a:xfrm>
            <a:off x="1428750" y="546100"/>
            <a:ext cx="9334500" cy="1346200"/>
          </a:xfr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3600">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Print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5627000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_Bar Chart_Whit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Graphic 5">
            <a:extLst>
              <a:ext uri="{FF2B5EF4-FFF2-40B4-BE49-F238E27FC236}">
                <a16:creationId xmlns:a16="http://schemas.microsoft.com/office/drawing/2014/main" id="{683A65AB-6877-4D8D-B81F-E9FDAB0A5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63784225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Column Chart_White">
    <p:spTree>
      <p:nvGrpSpPr>
        <p:cNvPr id="1" name=""/>
        <p:cNvGrpSpPr/>
        <p:nvPr/>
      </p:nvGrpSpPr>
      <p:grpSpPr>
        <a:xfrm>
          <a:off x="0" y="0"/>
          <a:ext cx="0" cy="0"/>
          <a:chOff x="0" y="0"/>
          <a:chExt cx="0" cy="0"/>
        </a:xfrm>
      </p:grpSpPr>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Graphic 5">
            <a:extLst>
              <a:ext uri="{FF2B5EF4-FFF2-40B4-BE49-F238E27FC236}">
                <a16:creationId xmlns:a16="http://schemas.microsoft.com/office/drawing/2014/main" id="{2C359E7E-8CF1-46CE-9E76-860FBFC259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Title 7">
            <a:extLst>
              <a:ext uri="{FF2B5EF4-FFF2-40B4-BE49-F238E27FC236}">
                <a16:creationId xmlns:a16="http://schemas.microsoft.com/office/drawing/2014/main" id="{DA696918-7EC5-4113-A66D-093C002E45E4}"/>
              </a:ext>
            </a:extLst>
          </p:cNvPr>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11" name="Text Placeholder 9">
            <a:extLst>
              <a:ext uri="{FF2B5EF4-FFF2-40B4-BE49-F238E27FC236}">
                <a16:creationId xmlns:a16="http://schemas.microsoft.com/office/drawing/2014/main" id="{2E21BEA1-7269-4047-B894-37F73ECFF3C6}"/>
              </a:ext>
            </a:extLst>
          </p:cNvPr>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Tree>
    <p:extLst>
      <p:ext uri="{BB962C8B-B14F-4D97-AF65-F5344CB8AC3E}">
        <p14:creationId xmlns:p14="http://schemas.microsoft.com/office/powerpoint/2010/main" val="4124955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_Layout_NoSub_White">
    <p:spTree>
      <p:nvGrpSpPr>
        <p:cNvPr id="1" name=""/>
        <p:cNvGrpSpPr/>
        <p:nvPr/>
      </p:nvGrpSpPr>
      <p:grpSpPr>
        <a:xfrm>
          <a:off x="0" y="0"/>
          <a:ext cx="0" cy="0"/>
          <a:chOff x="0" y="0"/>
          <a:chExt cx="0" cy="0"/>
        </a:xfrm>
      </p:grpSpPr>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dirty="0"/>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dirty="0"/>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117475"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1660894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meline Vertical_Short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a:t>Arial 24 pt. </a:t>
            </a:r>
            <a:r>
              <a:rPr lang="en-US" err="1"/>
              <a:t>turpis</a:t>
            </a:r>
            <a:r>
              <a:rPr lang="en-US"/>
              <a:t> cursus in </a:t>
            </a:r>
            <a:r>
              <a:rPr lang="en-US" err="1"/>
              <a:t>hac</a:t>
            </a:r>
            <a:r>
              <a:rPr lang="en-US"/>
              <a:t> </a:t>
            </a:r>
            <a:r>
              <a:rPr lang="en-US" err="1"/>
              <a:t>habitasse</a:t>
            </a:r>
            <a:r>
              <a:rPr lang="en-US"/>
              <a:t> </a:t>
            </a:r>
            <a:r>
              <a:rPr lang="en-US" err="1"/>
              <a:t>platea</a:t>
            </a:r>
            <a:r>
              <a:rPr lang="en-US"/>
              <a:t> </a:t>
            </a:r>
            <a:r>
              <a:rPr lang="en-US" err="1"/>
              <a:t>dictumst</a:t>
            </a:r>
            <a:r>
              <a:rPr lang="en-US"/>
              <a:t> </a:t>
            </a:r>
            <a:r>
              <a:rPr lang="en-US" err="1"/>
              <a:t>quisque</a:t>
            </a:r>
            <a:r>
              <a:rPr lang="en-US"/>
              <a:t>. Pretium </a:t>
            </a:r>
            <a:r>
              <a:rPr lang="en-US" err="1"/>
              <a:t>quam</a:t>
            </a:r>
            <a:r>
              <a:rPr lang="en-US"/>
              <a:t> </a:t>
            </a:r>
            <a:r>
              <a:rPr lang="en-US" err="1"/>
              <a:t>vulputate</a:t>
            </a:r>
            <a:r>
              <a:rPr lang="en-US"/>
              <a:t> </a:t>
            </a:r>
            <a:r>
              <a:rPr lang="en-US" err="1"/>
              <a:t>dignissim</a:t>
            </a:r>
            <a:r>
              <a:rPr lang="en-US"/>
              <a:t> </a:t>
            </a:r>
            <a:r>
              <a:rPr lang="en-US" err="1"/>
              <a:t>suspendisse</a:t>
            </a:r>
            <a:r>
              <a:rPr lang="en-US"/>
              <a:t> in </a:t>
            </a:r>
            <a:r>
              <a:rPr lang="en-US" err="1"/>
              <a:t>est</a:t>
            </a:r>
            <a:r>
              <a:rPr lang="en-US"/>
              <a:t> ante in </a:t>
            </a:r>
            <a:r>
              <a:rPr lang="en-US" err="1"/>
              <a:t>nibh</a:t>
            </a:r>
            <a:r>
              <a:rPr lang="en-US"/>
              <a:t>. </a:t>
            </a:r>
          </a:p>
          <a:p>
            <a:pPr lvl="2"/>
            <a:r>
              <a:rPr lang="en-US"/>
              <a:t>Ante </a:t>
            </a:r>
            <a:r>
              <a:rPr lang="en-US" err="1"/>
              <a:t>metus</a:t>
            </a:r>
            <a:r>
              <a:rPr lang="en-US"/>
              <a:t> dictum at </a:t>
            </a:r>
            <a:r>
              <a:rPr lang="en-US" err="1"/>
              <a:t>tempor</a:t>
            </a:r>
            <a:r>
              <a:rPr lang="en-US"/>
              <a:t> </a:t>
            </a:r>
            <a:r>
              <a:rPr lang="en-US" err="1"/>
              <a:t>commodo</a:t>
            </a:r>
            <a:r>
              <a:rPr lang="en-US"/>
              <a:t> </a:t>
            </a:r>
            <a:r>
              <a:rPr lang="en-US" err="1"/>
              <a:t>ullamcorper</a:t>
            </a:r>
            <a:r>
              <a:rPr lang="en-US"/>
              <a:t> a </a:t>
            </a:r>
            <a:r>
              <a:rPr lang="en-US" err="1"/>
              <a:t>lacus</a:t>
            </a:r>
            <a:r>
              <a:rPr lang="en-US"/>
              <a:t>.</a:t>
            </a:r>
          </a:p>
          <a:p>
            <a:pPr lvl="2"/>
            <a:r>
              <a:rPr lang="en-US"/>
              <a:t>Lorem ipsum dolor sit </a:t>
            </a:r>
            <a:r>
              <a:rPr lang="en-US" err="1"/>
              <a:t>amet</a:t>
            </a:r>
            <a:r>
              <a:rPr lang="en-US"/>
              <a:t>.</a:t>
            </a:r>
          </a:p>
        </p:txBody>
      </p:sp>
      <p:sp>
        <p:nvSpPr>
          <p:cNvPr id="8" name="Text Placeholder 11">
            <a:extLst>
              <a:ext uri="{FF2B5EF4-FFF2-40B4-BE49-F238E27FC236}">
                <a16:creationId xmlns:a16="http://schemas.microsoft.com/office/drawing/2014/main" id="{9125CEAE-46DF-4E6D-921A-AF933B23C1F7}"/>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9" name="Text Placeholder 11">
            <a:extLst>
              <a:ext uri="{FF2B5EF4-FFF2-40B4-BE49-F238E27FC236}">
                <a16:creationId xmlns:a16="http://schemas.microsoft.com/office/drawing/2014/main" id="{9C792F7B-CD10-4B0F-AAFB-1115CA012B04}"/>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0" name="Straight Connector 9">
            <a:extLst>
              <a:ext uri="{FF2B5EF4-FFF2-40B4-BE49-F238E27FC236}">
                <a16:creationId xmlns:a16="http://schemas.microsoft.com/office/drawing/2014/main" id="{7597BBE6-4675-4CED-B181-DE46DD024617}"/>
              </a:ext>
            </a:extLst>
          </p:cNvPr>
          <p:cNvCxnSpPr/>
          <p:nvPr/>
        </p:nvCxnSpPr>
        <p:spPr>
          <a:xfrm flipH="1">
            <a:off x="8500772" y="1334807"/>
            <a:ext cx="15740"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2">
            <a:extLst>
              <a:ext uri="{FF2B5EF4-FFF2-40B4-BE49-F238E27FC236}">
                <a16:creationId xmlns:a16="http://schemas.microsoft.com/office/drawing/2014/main" id="{B1B97166-3B69-4B9C-BBE0-EC0D291C6EF2}"/>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3" name="Text Placeholder 11">
            <a:extLst>
              <a:ext uri="{FF2B5EF4-FFF2-40B4-BE49-F238E27FC236}">
                <a16:creationId xmlns:a16="http://schemas.microsoft.com/office/drawing/2014/main" id="{F3868382-2BF9-462A-97CE-C0EB3AC62906}"/>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4" name="Text Placeholder 11">
            <a:extLst>
              <a:ext uri="{FF2B5EF4-FFF2-40B4-BE49-F238E27FC236}">
                <a16:creationId xmlns:a16="http://schemas.microsoft.com/office/drawing/2014/main" id="{709EEE19-1175-4F6A-A49F-5DA91CBB65B5}"/>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5" name="Text Placeholder 11">
            <a:extLst>
              <a:ext uri="{FF2B5EF4-FFF2-40B4-BE49-F238E27FC236}">
                <a16:creationId xmlns:a16="http://schemas.microsoft.com/office/drawing/2014/main" id="{79DBFC22-DC31-4660-8A9E-33B1668641AE}"/>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6" name="Content Placeholder 12">
            <a:extLst>
              <a:ext uri="{FF2B5EF4-FFF2-40B4-BE49-F238E27FC236}">
                <a16:creationId xmlns:a16="http://schemas.microsoft.com/office/drawing/2014/main" id="{B5062996-2374-4AFB-BFB7-431B158156F0}"/>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3CCB33EF-AE81-491A-8EBF-9105D9AF1FD3}"/>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F89D204D-3489-41C0-A349-549408C3D1B8}"/>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2" name="Text Placeholder 11">
            <a:extLst>
              <a:ext uri="{FF2B5EF4-FFF2-40B4-BE49-F238E27FC236}">
                <a16:creationId xmlns:a16="http://schemas.microsoft.com/office/drawing/2014/main" id="{A62CA2BF-FD0E-4550-91B8-7D30B9E90A92}"/>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3" name="Text Placeholder 11">
            <a:extLst>
              <a:ext uri="{FF2B5EF4-FFF2-40B4-BE49-F238E27FC236}">
                <a16:creationId xmlns:a16="http://schemas.microsoft.com/office/drawing/2014/main" id="{38B59141-268C-4718-940B-B4F6AFD5DB5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4" name="Text Placeholder 11">
            <a:extLst>
              <a:ext uri="{FF2B5EF4-FFF2-40B4-BE49-F238E27FC236}">
                <a16:creationId xmlns:a16="http://schemas.microsoft.com/office/drawing/2014/main" id="{8FA2A9F1-4EF0-4F4F-AB96-4AAB2CE0842C}"/>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 name="Oval 3">
            <a:extLst>
              <a:ext uri="{FF2B5EF4-FFF2-40B4-BE49-F238E27FC236}">
                <a16:creationId xmlns:a16="http://schemas.microsoft.com/office/drawing/2014/main" id="{43BE5C3A-9A6F-4147-AAE1-84281FF54864}"/>
              </a:ext>
            </a:extLst>
          </p:cNvPr>
          <p:cNvSpPr/>
          <p:nvPr/>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9C52D37-EE13-4FF1-A5B4-72465CD3C6AA}"/>
              </a:ext>
            </a:extLst>
          </p:cNvPr>
          <p:cNvSpPr/>
          <p:nvPr/>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655E17-E930-4F78-A79F-3711B2A09F72}"/>
              </a:ext>
            </a:extLst>
          </p:cNvPr>
          <p:cNvSpPr/>
          <p:nvPr/>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89FF8C6-7A3A-4FE7-89F4-BEDB6040B563}"/>
              </a:ext>
            </a:extLst>
          </p:cNvPr>
          <p:cNvSpPr/>
          <p:nvPr/>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1344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Timeline Vertical_Extended 1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a:t>Arial 24 pt. </a:t>
            </a:r>
            <a:r>
              <a:rPr lang="en-US" err="1"/>
              <a:t>turpis</a:t>
            </a:r>
            <a:r>
              <a:rPr lang="en-US"/>
              <a:t> cursus in </a:t>
            </a:r>
            <a:r>
              <a:rPr lang="en-US" err="1"/>
              <a:t>hac</a:t>
            </a:r>
            <a:r>
              <a:rPr lang="en-US"/>
              <a:t> </a:t>
            </a:r>
            <a:r>
              <a:rPr lang="en-US" err="1"/>
              <a:t>habitasse</a:t>
            </a:r>
            <a:r>
              <a:rPr lang="en-US"/>
              <a:t> </a:t>
            </a:r>
            <a:r>
              <a:rPr lang="en-US" err="1"/>
              <a:t>platea</a:t>
            </a:r>
            <a:r>
              <a:rPr lang="en-US"/>
              <a:t> </a:t>
            </a:r>
            <a:r>
              <a:rPr lang="en-US" err="1"/>
              <a:t>dictumst</a:t>
            </a:r>
            <a:r>
              <a:rPr lang="en-US"/>
              <a:t> </a:t>
            </a:r>
            <a:r>
              <a:rPr lang="en-US" err="1"/>
              <a:t>quisque</a:t>
            </a:r>
            <a:r>
              <a:rPr lang="en-US"/>
              <a:t>. Pretium </a:t>
            </a:r>
            <a:r>
              <a:rPr lang="en-US" err="1"/>
              <a:t>quam</a:t>
            </a:r>
            <a:r>
              <a:rPr lang="en-US"/>
              <a:t> </a:t>
            </a:r>
            <a:r>
              <a:rPr lang="en-US" err="1"/>
              <a:t>vulputate</a:t>
            </a:r>
            <a:r>
              <a:rPr lang="en-US"/>
              <a:t> </a:t>
            </a:r>
            <a:r>
              <a:rPr lang="en-US" err="1"/>
              <a:t>dignissim</a:t>
            </a:r>
            <a:r>
              <a:rPr lang="en-US"/>
              <a:t> </a:t>
            </a:r>
            <a:r>
              <a:rPr lang="en-US" err="1"/>
              <a:t>suspendisse</a:t>
            </a:r>
            <a:r>
              <a:rPr lang="en-US"/>
              <a:t> in </a:t>
            </a:r>
            <a:r>
              <a:rPr lang="en-US" err="1"/>
              <a:t>est</a:t>
            </a:r>
            <a:r>
              <a:rPr lang="en-US"/>
              <a:t> ante in </a:t>
            </a:r>
            <a:r>
              <a:rPr lang="en-US" err="1"/>
              <a:t>nibh</a:t>
            </a:r>
            <a:r>
              <a:rPr lang="en-US"/>
              <a:t>. </a:t>
            </a:r>
          </a:p>
          <a:p>
            <a:pPr lvl="2"/>
            <a:r>
              <a:rPr lang="en-US"/>
              <a:t>Ante </a:t>
            </a:r>
            <a:r>
              <a:rPr lang="en-US" err="1"/>
              <a:t>metus</a:t>
            </a:r>
            <a:r>
              <a:rPr lang="en-US"/>
              <a:t> dictum at </a:t>
            </a:r>
            <a:r>
              <a:rPr lang="en-US" err="1"/>
              <a:t>tempor</a:t>
            </a:r>
            <a:r>
              <a:rPr lang="en-US"/>
              <a:t> </a:t>
            </a:r>
            <a:r>
              <a:rPr lang="en-US" err="1"/>
              <a:t>commodo</a:t>
            </a:r>
            <a:r>
              <a:rPr lang="en-US"/>
              <a:t> </a:t>
            </a:r>
            <a:r>
              <a:rPr lang="en-US" err="1"/>
              <a:t>ullamcorper</a:t>
            </a:r>
            <a:r>
              <a:rPr lang="en-US"/>
              <a:t> a </a:t>
            </a:r>
            <a:r>
              <a:rPr lang="en-US" err="1"/>
              <a:t>lacus</a:t>
            </a:r>
            <a:r>
              <a:rPr lang="en-US"/>
              <a:t>.</a:t>
            </a:r>
          </a:p>
          <a:p>
            <a:pPr lvl="2"/>
            <a:r>
              <a:rPr lang="en-US"/>
              <a:t>Lorem ipsum dolor sit </a:t>
            </a:r>
            <a:r>
              <a:rPr lang="en-US" err="1"/>
              <a:t>amet</a:t>
            </a:r>
            <a:r>
              <a:rPr lang="en-US"/>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28" name="Text Placeholder 11">
            <a:extLst>
              <a:ext uri="{FF2B5EF4-FFF2-40B4-BE49-F238E27FC236}">
                <a16:creationId xmlns:a16="http://schemas.microsoft.com/office/drawing/2014/main" id="{D1ED5810-B53D-4B76-A54E-FF598D0F4C2C}"/>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9" name="Text Placeholder 11">
            <a:extLst>
              <a:ext uri="{FF2B5EF4-FFF2-40B4-BE49-F238E27FC236}">
                <a16:creationId xmlns:a16="http://schemas.microsoft.com/office/drawing/2014/main" id="{DB9D93A8-0601-4EDC-9BD6-EEB89E382BFA}"/>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30" name="Straight Connector 29">
            <a:extLst>
              <a:ext uri="{FF2B5EF4-FFF2-40B4-BE49-F238E27FC236}">
                <a16:creationId xmlns:a16="http://schemas.microsoft.com/office/drawing/2014/main" id="{0CE5BE3F-9991-42E7-8A40-5444958C211D}"/>
              </a:ext>
            </a:extLst>
          </p:cNvPr>
          <p:cNvCxnSpPr>
            <a:cxnSpLocks/>
          </p:cNvCxnSpPr>
          <p:nvPr/>
        </p:nvCxnSpPr>
        <p:spPr>
          <a:xfrm flipH="1">
            <a:off x="8497870" y="1334807"/>
            <a:ext cx="18642" cy="5523193"/>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Content Placeholder 12">
            <a:extLst>
              <a:ext uri="{FF2B5EF4-FFF2-40B4-BE49-F238E27FC236}">
                <a16:creationId xmlns:a16="http://schemas.microsoft.com/office/drawing/2014/main" id="{C3379F00-4788-4A47-B6B1-9582397F733E}"/>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1">
            <a:extLst>
              <a:ext uri="{FF2B5EF4-FFF2-40B4-BE49-F238E27FC236}">
                <a16:creationId xmlns:a16="http://schemas.microsoft.com/office/drawing/2014/main" id="{CA8CD4D2-5630-47C7-BF64-BD20A372987B}"/>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2011</a:t>
            </a:r>
          </a:p>
        </p:txBody>
      </p:sp>
      <p:sp>
        <p:nvSpPr>
          <p:cNvPr id="34" name="Text Placeholder 11">
            <a:extLst>
              <a:ext uri="{FF2B5EF4-FFF2-40B4-BE49-F238E27FC236}">
                <a16:creationId xmlns:a16="http://schemas.microsoft.com/office/drawing/2014/main" id="{36C8C497-949E-48E8-ADD1-7793C1FCEAB9}"/>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2010</a:t>
            </a:r>
          </a:p>
        </p:txBody>
      </p:sp>
      <p:sp>
        <p:nvSpPr>
          <p:cNvPr id="35" name="Text Placeholder 11">
            <a:extLst>
              <a:ext uri="{FF2B5EF4-FFF2-40B4-BE49-F238E27FC236}">
                <a16:creationId xmlns:a16="http://schemas.microsoft.com/office/drawing/2014/main" id="{3915FDD4-59ED-40B9-ACB4-DA28B69A45BD}"/>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36" name="Content Placeholder 12">
            <a:extLst>
              <a:ext uri="{FF2B5EF4-FFF2-40B4-BE49-F238E27FC236}">
                <a16:creationId xmlns:a16="http://schemas.microsoft.com/office/drawing/2014/main" id="{94CDFF19-17D0-4466-9931-D85B3CE690CB}"/>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8" name="Content Placeholder 12">
            <a:extLst>
              <a:ext uri="{FF2B5EF4-FFF2-40B4-BE49-F238E27FC236}">
                <a16:creationId xmlns:a16="http://schemas.microsoft.com/office/drawing/2014/main" id="{99D3FDAA-A0DD-4415-94FC-F76F726DFA15}"/>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Content Placeholder 12">
            <a:extLst>
              <a:ext uri="{FF2B5EF4-FFF2-40B4-BE49-F238E27FC236}">
                <a16:creationId xmlns:a16="http://schemas.microsoft.com/office/drawing/2014/main" id="{9C0205DE-139C-494E-8F6D-7897D37D8D9E}"/>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2" name="Text Placeholder 11">
            <a:extLst>
              <a:ext uri="{FF2B5EF4-FFF2-40B4-BE49-F238E27FC236}">
                <a16:creationId xmlns:a16="http://schemas.microsoft.com/office/drawing/2014/main" id="{2857A45E-D1CB-49FF-8509-C978BEA234AD}"/>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2014</a:t>
            </a:r>
          </a:p>
        </p:txBody>
      </p:sp>
      <p:sp>
        <p:nvSpPr>
          <p:cNvPr id="43" name="Text Placeholder 11">
            <a:extLst>
              <a:ext uri="{FF2B5EF4-FFF2-40B4-BE49-F238E27FC236}">
                <a16:creationId xmlns:a16="http://schemas.microsoft.com/office/drawing/2014/main" id="{41D44423-9D34-4F81-9E36-6FE6B5E7C57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44" name="Text Placeholder 11">
            <a:extLst>
              <a:ext uri="{FF2B5EF4-FFF2-40B4-BE49-F238E27FC236}">
                <a16:creationId xmlns:a16="http://schemas.microsoft.com/office/drawing/2014/main" id="{07FB6936-5BFD-4CB6-B589-2F5F89E4793B}"/>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2015</a:t>
            </a:r>
          </a:p>
        </p:txBody>
      </p:sp>
      <p:sp>
        <p:nvSpPr>
          <p:cNvPr id="45" name="Text Placeholder 11">
            <a:extLst>
              <a:ext uri="{FF2B5EF4-FFF2-40B4-BE49-F238E27FC236}">
                <a16:creationId xmlns:a16="http://schemas.microsoft.com/office/drawing/2014/main" id="{A4190AD3-1A7A-4CAB-96BE-35BD56E7210F}"/>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46" name="Content Placeholder 12">
            <a:extLst>
              <a:ext uri="{FF2B5EF4-FFF2-40B4-BE49-F238E27FC236}">
                <a16:creationId xmlns:a16="http://schemas.microsoft.com/office/drawing/2014/main" id="{E90960D4-5E85-451B-B59F-BEB8B519AE63}"/>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9" name="Oval 48">
            <a:extLst>
              <a:ext uri="{FF2B5EF4-FFF2-40B4-BE49-F238E27FC236}">
                <a16:creationId xmlns:a16="http://schemas.microsoft.com/office/drawing/2014/main" id="{FE6DE10C-4148-4682-97BC-9448F8BB0736}"/>
              </a:ext>
            </a:extLst>
          </p:cNvPr>
          <p:cNvSpPr/>
          <p:nvPr/>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954D2E3-8263-4964-9152-5B183F28FEF8}"/>
              </a:ext>
            </a:extLst>
          </p:cNvPr>
          <p:cNvSpPr/>
          <p:nvPr/>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86E07E3-A76C-4909-A58C-3082E21E69FD}"/>
              </a:ext>
            </a:extLst>
          </p:cNvPr>
          <p:cNvSpPr/>
          <p:nvPr/>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DA184D0-637F-4464-8CAB-EDEA367FD0EF}"/>
              </a:ext>
            </a:extLst>
          </p:cNvPr>
          <p:cNvSpPr/>
          <p:nvPr/>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F826DB3-F5EE-43BF-A0C3-BAC203DDEAC2}"/>
              </a:ext>
            </a:extLst>
          </p:cNvPr>
          <p:cNvSpPr/>
          <p:nvPr/>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671377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_Timeline Vertical_Extended 2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a:xfrm>
            <a:off x="457200" y="381000"/>
            <a:ext cx="7616952" cy="584775"/>
          </a:xfrm>
        </p:spPr>
        <p:txBody>
          <a:bodyPr/>
          <a:lstStyle>
            <a:lvl1pPr>
              <a:defRPr/>
            </a:lvl1pPr>
          </a:lstStyle>
          <a:p>
            <a:r>
              <a:rPr lang="en-US"/>
              <a:t>Slide Title, Arial 32 pt.</a:t>
            </a:r>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a:t>Arial 24 pt. </a:t>
            </a:r>
            <a:r>
              <a:rPr lang="en-US" err="1"/>
              <a:t>turpis</a:t>
            </a:r>
            <a:r>
              <a:rPr lang="en-US"/>
              <a:t> cursus in </a:t>
            </a:r>
            <a:r>
              <a:rPr lang="en-US" err="1"/>
              <a:t>hac</a:t>
            </a:r>
            <a:r>
              <a:rPr lang="en-US"/>
              <a:t> </a:t>
            </a:r>
            <a:r>
              <a:rPr lang="en-US" err="1"/>
              <a:t>habitasse</a:t>
            </a:r>
            <a:r>
              <a:rPr lang="en-US"/>
              <a:t> </a:t>
            </a:r>
            <a:r>
              <a:rPr lang="en-US" err="1"/>
              <a:t>platea</a:t>
            </a:r>
            <a:r>
              <a:rPr lang="en-US"/>
              <a:t> </a:t>
            </a:r>
            <a:r>
              <a:rPr lang="en-US" err="1"/>
              <a:t>dictumst</a:t>
            </a:r>
            <a:r>
              <a:rPr lang="en-US"/>
              <a:t> </a:t>
            </a:r>
            <a:r>
              <a:rPr lang="en-US" err="1"/>
              <a:t>quisque</a:t>
            </a:r>
            <a:r>
              <a:rPr lang="en-US"/>
              <a:t>. Pretium </a:t>
            </a:r>
            <a:r>
              <a:rPr lang="en-US" err="1"/>
              <a:t>quam</a:t>
            </a:r>
            <a:r>
              <a:rPr lang="en-US"/>
              <a:t> </a:t>
            </a:r>
            <a:r>
              <a:rPr lang="en-US" err="1"/>
              <a:t>vulputate</a:t>
            </a:r>
            <a:r>
              <a:rPr lang="en-US"/>
              <a:t> </a:t>
            </a:r>
            <a:r>
              <a:rPr lang="en-US" err="1"/>
              <a:t>dignissim</a:t>
            </a:r>
            <a:r>
              <a:rPr lang="en-US"/>
              <a:t> </a:t>
            </a:r>
            <a:r>
              <a:rPr lang="en-US" err="1"/>
              <a:t>suspendisse</a:t>
            </a:r>
            <a:r>
              <a:rPr lang="en-US"/>
              <a:t> in </a:t>
            </a:r>
            <a:r>
              <a:rPr lang="en-US" err="1"/>
              <a:t>est</a:t>
            </a:r>
            <a:r>
              <a:rPr lang="en-US"/>
              <a:t> ante in </a:t>
            </a:r>
            <a:r>
              <a:rPr lang="en-US" err="1"/>
              <a:t>nibh</a:t>
            </a:r>
            <a:r>
              <a:rPr lang="en-US"/>
              <a:t>. </a:t>
            </a:r>
          </a:p>
          <a:p>
            <a:pPr lvl="2"/>
            <a:r>
              <a:rPr lang="en-US"/>
              <a:t>Ante </a:t>
            </a:r>
            <a:r>
              <a:rPr lang="en-US" err="1"/>
              <a:t>metus</a:t>
            </a:r>
            <a:r>
              <a:rPr lang="en-US"/>
              <a:t> dictum at </a:t>
            </a:r>
            <a:r>
              <a:rPr lang="en-US" err="1"/>
              <a:t>tempor</a:t>
            </a:r>
            <a:r>
              <a:rPr lang="en-US"/>
              <a:t> </a:t>
            </a:r>
            <a:r>
              <a:rPr lang="en-US" err="1"/>
              <a:t>commodo</a:t>
            </a:r>
            <a:r>
              <a:rPr lang="en-US"/>
              <a:t> </a:t>
            </a:r>
            <a:r>
              <a:rPr lang="en-US" err="1"/>
              <a:t>ullamcorper</a:t>
            </a:r>
            <a:r>
              <a:rPr lang="en-US"/>
              <a:t> a </a:t>
            </a:r>
            <a:r>
              <a:rPr lang="en-US" err="1"/>
              <a:t>lacus</a:t>
            </a:r>
            <a:r>
              <a:rPr lang="en-US"/>
              <a:t>.</a:t>
            </a:r>
          </a:p>
          <a:p>
            <a:pPr lvl="2"/>
            <a:r>
              <a:rPr lang="en-US"/>
              <a:t>Lorem ipsum dolor sit </a:t>
            </a:r>
            <a:r>
              <a:rPr lang="en-US" err="1"/>
              <a:t>amet</a:t>
            </a:r>
            <a:r>
              <a:rPr lang="en-US"/>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8" name="Slide Number Placeholder 2">
            <a:extLst>
              <a:ext uri="{FF2B5EF4-FFF2-40B4-BE49-F238E27FC236}">
                <a16:creationId xmlns:a16="http://schemas.microsoft.com/office/drawing/2014/main" id="{CEB66E1D-9492-4766-A94E-DE4417ED310C}"/>
              </a:ext>
            </a:extLst>
          </p:cNvPr>
          <p:cNvSpPr>
            <a:spLocks noGrp="1"/>
          </p:cNvSpPr>
          <p:nvPr>
            <p:ph type="sldNum" sz="quarter" idx="10"/>
          </p:nvPr>
        </p:nvSpPr>
        <p:spPr>
          <a:xfrm>
            <a:off x="10934700" y="6487280"/>
            <a:ext cx="800100" cy="251853"/>
          </a:xfrm>
        </p:spPr>
        <p:txBody>
          <a:bodyPr/>
          <a:lstStyle/>
          <a:p>
            <a:fld id="{2F2F552B-1952-B44E-8CAB-5705F0ACD2E2}" type="slidenum">
              <a:rPr lang="uk-UA" smtClean="0"/>
              <a:pPr/>
              <a:t>‹#›</a:t>
            </a:fld>
            <a:endParaRPr lang="uk-UA"/>
          </a:p>
        </p:txBody>
      </p:sp>
      <p:sp>
        <p:nvSpPr>
          <p:cNvPr id="49" name="Text Placeholder 11">
            <a:extLst>
              <a:ext uri="{FF2B5EF4-FFF2-40B4-BE49-F238E27FC236}">
                <a16:creationId xmlns:a16="http://schemas.microsoft.com/office/drawing/2014/main" id="{7755757D-2AAB-413C-91B9-1CBFB2CC5FF1}"/>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50" name="Text Placeholder 11">
            <a:extLst>
              <a:ext uri="{FF2B5EF4-FFF2-40B4-BE49-F238E27FC236}">
                <a16:creationId xmlns:a16="http://schemas.microsoft.com/office/drawing/2014/main" id="{C332291F-7127-4E20-A7AB-54963E2B63AF}"/>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51" name="Straight Connector 50">
            <a:extLst>
              <a:ext uri="{FF2B5EF4-FFF2-40B4-BE49-F238E27FC236}">
                <a16:creationId xmlns:a16="http://schemas.microsoft.com/office/drawing/2014/main" id="{3CF44D7C-970F-44A9-84EE-351FEF6882ED}"/>
              </a:ext>
            </a:extLst>
          </p:cNvPr>
          <p:cNvCxnSpPr>
            <a:cxnSpLocks/>
          </p:cNvCxnSpPr>
          <p:nvPr/>
        </p:nvCxnSpPr>
        <p:spPr>
          <a:xfrm flipH="1">
            <a:off x="8500772" y="0"/>
            <a:ext cx="18288" cy="5998247"/>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12">
            <a:extLst>
              <a:ext uri="{FF2B5EF4-FFF2-40B4-BE49-F238E27FC236}">
                <a16:creationId xmlns:a16="http://schemas.microsoft.com/office/drawing/2014/main" id="{B036908C-957F-4B1E-BDF8-4678A49E5FB3}"/>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4" name="Text Placeholder 11">
            <a:extLst>
              <a:ext uri="{FF2B5EF4-FFF2-40B4-BE49-F238E27FC236}">
                <a16:creationId xmlns:a16="http://schemas.microsoft.com/office/drawing/2014/main" id="{99EA43A1-C6A4-44CB-B145-537ADC36B570}"/>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55" name="Text Placeholder 11">
            <a:extLst>
              <a:ext uri="{FF2B5EF4-FFF2-40B4-BE49-F238E27FC236}">
                <a16:creationId xmlns:a16="http://schemas.microsoft.com/office/drawing/2014/main" id="{B1DCB8C2-E8BC-40DB-8F41-A5234846DB5A}"/>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56" name="Text Placeholder 11">
            <a:extLst>
              <a:ext uri="{FF2B5EF4-FFF2-40B4-BE49-F238E27FC236}">
                <a16:creationId xmlns:a16="http://schemas.microsoft.com/office/drawing/2014/main" id="{7759E05A-88A2-4059-8EB2-7F0FEDAC2ECF}"/>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57" name="Content Placeholder 12">
            <a:extLst>
              <a:ext uri="{FF2B5EF4-FFF2-40B4-BE49-F238E27FC236}">
                <a16:creationId xmlns:a16="http://schemas.microsoft.com/office/drawing/2014/main" id="{D035F548-5A03-4E77-9383-0232F481FBF1}"/>
              </a:ext>
            </a:extLst>
          </p:cNvPr>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9" name="Content Placeholder 12">
            <a:extLst>
              <a:ext uri="{FF2B5EF4-FFF2-40B4-BE49-F238E27FC236}">
                <a16:creationId xmlns:a16="http://schemas.microsoft.com/office/drawing/2014/main" id="{7D39FC59-2625-4BB0-AF8B-16732C541712}"/>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1" name="Content Placeholder 12">
            <a:extLst>
              <a:ext uri="{FF2B5EF4-FFF2-40B4-BE49-F238E27FC236}">
                <a16:creationId xmlns:a16="http://schemas.microsoft.com/office/drawing/2014/main" id="{A81249E3-F557-4093-841D-8C43D5F96194}"/>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3" name="Text Placeholder 11">
            <a:extLst>
              <a:ext uri="{FF2B5EF4-FFF2-40B4-BE49-F238E27FC236}">
                <a16:creationId xmlns:a16="http://schemas.microsoft.com/office/drawing/2014/main" id="{E3F0D593-C4A1-4D9B-8C0A-CFA7615B2DBA}"/>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64" name="Text Placeholder 11">
            <a:extLst>
              <a:ext uri="{FF2B5EF4-FFF2-40B4-BE49-F238E27FC236}">
                <a16:creationId xmlns:a16="http://schemas.microsoft.com/office/drawing/2014/main" id="{FEB557B5-A6BD-43B2-826D-924EC2786835}"/>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65" name="Text Placeholder 11">
            <a:extLst>
              <a:ext uri="{FF2B5EF4-FFF2-40B4-BE49-F238E27FC236}">
                <a16:creationId xmlns:a16="http://schemas.microsoft.com/office/drawing/2014/main" id="{0E777575-7113-4F86-B246-D89D6CEB278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66" name="Text Placeholder 11">
            <a:extLst>
              <a:ext uri="{FF2B5EF4-FFF2-40B4-BE49-F238E27FC236}">
                <a16:creationId xmlns:a16="http://schemas.microsoft.com/office/drawing/2014/main" id="{1C4186C0-1A2A-4860-8BA5-31320175DC91}"/>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67" name="Content Placeholder 12">
            <a:extLst>
              <a:ext uri="{FF2B5EF4-FFF2-40B4-BE49-F238E27FC236}">
                <a16:creationId xmlns:a16="http://schemas.microsoft.com/office/drawing/2014/main" id="{AC1AF940-3439-4F70-8888-AB71075F5771}"/>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8" name="Oval 27">
            <a:extLst>
              <a:ext uri="{FF2B5EF4-FFF2-40B4-BE49-F238E27FC236}">
                <a16:creationId xmlns:a16="http://schemas.microsoft.com/office/drawing/2014/main" id="{B600A13B-C93E-4034-9158-E6B5614DE465}"/>
              </a:ext>
            </a:extLst>
          </p:cNvPr>
          <p:cNvSpPr/>
          <p:nvPr/>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158C50-1D84-46CE-A3F5-869F123A4211}"/>
              </a:ext>
            </a:extLst>
          </p:cNvPr>
          <p:cNvSpPr/>
          <p:nvPr/>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78CB6A5-CDE3-456D-9B8F-43B93AB2F791}"/>
              </a:ext>
            </a:extLst>
          </p:cNvPr>
          <p:cNvSpPr/>
          <p:nvPr/>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FD4490-1ABA-4DAC-9FD4-6277A1B1A03E}"/>
              </a:ext>
            </a:extLst>
          </p:cNvPr>
          <p:cNvSpPr/>
          <p:nvPr/>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2243AF-85A9-40B0-9615-9C2DB2721A37}"/>
              </a:ext>
            </a:extLst>
          </p:cNvPr>
          <p:cNvSpPr/>
          <p:nvPr/>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734975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Timeline Horizontal_White">
    <p:spTree>
      <p:nvGrpSpPr>
        <p:cNvPr id="1" name=""/>
        <p:cNvGrpSpPr/>
        <p:nvPr/>
      </p:nvGrpSpPr>
      <p:grpSpPr>
        <a:xfrm>
          <a:off x="0" y="0"/>
          <a:ext cx="0" cy="0"/>
          <a:chOff x="0" y="0"/>
          <a:chExt cx="0" cy="0"/>
        </a:xfrm>
      </p:grpSpPr>
      <p:cxnSp>
        <p:nvCxnSpPr>
          <p:cNvPr id="24" name="Straight Connector 23"/>
          <p:cNvCxnSpPr/>
          <p:nvPr/>
        </p:nvCxnSpPr>
        <p:spPr>
          <a:xfrm>
            <a:off x="-51955" y="3319397"/>
            <a:ext cx="12297875"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14" name="Text Placeholder 20"/>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bg2">
              <a:lumMod val="95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pic>
        <p:nvPicPr>
          <p:cNvPr id="26" name="Graphic 25">
            <a:extLst>
              <a:ext uri="{FF2B5EF4-FFF2-40B4-BE49-F238E27FC236}">
                <a16:creationId xmlns:a16="http://schemas.microsoft.com/office/drawing/2014/main" id="{A64B785A-06D1-468D-AAFF-F218E0EC3B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30" name="Oval 29">
            <a:extLst>
              <a:ext uri="{FF2B5EF4-FFF2-40B4-BE49-F238E27FC236}">
                <a16:creationId xmlns:a16="http://schemas.microsoft.com/office/drawing/2014/main" id="{7D0649C9-140F-49D9-BC31-008653A550E2}"/>
              </a:ext>
            </a:extLst>
          </p:cNvPr>
          <p:cNvSpPr/>
          <p:nvPr/>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AE1B03F-6E91-4024-9C16-6C59944FAF8C}"/>
              </a:ext>
            </a:extLst>
          </p:cNvPr>
          <p:cNvSpPr/>
          <p:nvPr/>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26899-A3E4-4227-9BB6-24F721E50625}"/>
              </a:ext>
            </a:extLst>
          </p:cNvPr>
          <p:cNvSpPr/>
          <p:nvPr/>
        </p:nvSpPr>
        <p:spPr>
          <a:xfrm>
            <a:off x="2747520" y="3323495"/>
            <a:ext cx="9144"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38107AA-EA87-46E8-BEA2-A49BBFCB214B}"/>
              </a:ext>
            </a:extLst>
          </p:cNvPr>
          <p:cNvSpPr/>
          <p:nvPr/>
        </p:nvSpPr>
        <p:spPr>
          <a:xfrm>
            <a:off x="805702" y="298586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4848A7-0933-4630-A368-9D7981AFEFEE}"/>
              </a:ext>
            </a:extLst>
          </p:cNvPr>
          <p:cNvSpPr/>
          <p:nvPr/>
        </p:nvSpPr>
        <p:spPr>
          <a:xfrm>
            <a:off x="8771202" y="3295436"/>
            <a:ext cx="9144"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0">
            <a:extLst>
              <a:ext uri="{FF2B5EF4-FFF2-40B4-BE49-F238E27FC236}">
                <a16:creationId xmlns:a16="http://schemas.microsoft.com/office/drawing/2014/main" id="{A06826A4-FCE5-D342-BF71-55E16F28FD00}"/>
              </a:ext>
            </a:extLst>
          </p:cNvPr>
          <p:cNvSpPr>
            <a:spLocks noGrp="1"/>
          </p:cNvSpPr>
          <p:nvPr>
            <p:ph type="body" sz="quarter" idx="46" hasCustomPrompt="1"/>
          </p:nvPr>
        </p:nvSpPr>
        <p:spPr>
          <a:xfrm>
            <a:off x="5242318" y="3233347"/>
            <a:ext cx="148090" cy="150176"/>
          </a:xfrm>
          <a:prstGeom prst="ellipse">
            <a:avLst/>
          </a:prstGeom>
          <a:solidFill>
            <a:schemeClr val="accent4"/>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36" name="Text Placeholder 20">
            <a:extLst>
              <a:ext uri="{FF2B5EF4-FFF2-40B4-BE49-F238E27FC236}">
                <a16:creationId xmlns:a16="http://schemas.microsoft.com/office/drawing/2014/main" id="{07BBB128-6E21-401A-B542-61069EE04D0D}"/>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Rectangle 36">
            <a:extLst>
              <a:ext uri="{FF2B5EF4-FFF2-40B4-BE49-F238E27FC236}">
                <a16:creationId xmlns:a16="http://schemas.microsoft.com/office/drawing/2014/main" id="{FAE4C3CD-D529-4E7E-A132-D83EEDC9D86F}"/>
              </a:ext>
            </a:extLst>
          </p:cNvPr>
          <p:cNvSpPr/>
          <p:nvPr/>
        </p:nvSpPr>
        <p:spPr>
          <a:xfrm>
            <a:off x="6865399" y="305893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4D8EC52-DA72-4494-8104-1A6D504C7F1D}"/>
              </a:ext>
            </a:extLst>
          </p:cNvPr>
          <p:cNvSpPr/>
          <p:nvPr/>
        </p:nvSpPr>
        <p:spPr>
          <a:xfrm>
            <a:off x="4846984" y="1045413"/>
            <a:ext cx="9144"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6E8BE2DB-5206-49D2-99FD-DF3C9E642CA0}"/>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Rectangle 39">
            <a:extLst>
              <a:ext uri="{FF2B5EF4-FFF2-40B4-BE49-F238E27FC236}">
                <a16:creationId xmlns:a16="http://schemas.microsoft.com/office/drawing/2014/main" id="{4B6FD562-849E-4BFD-BE2D-12225ECD6951}"/>
              </a:ext>
            </a:extLst>
          </p:cNvPr>
          <p:cNvSpPr/>
          <p:nvPr/>
        </p:nvSpPr>
        <p:spPr>
          <a:xfrm>
            <a:off x="5309023" y="3394815"/>
            <a:ext cx="9144"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6746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losing Slide Defaul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287D74-FB10-4B3D-A89E-91E3FCAE8D0F}"/>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4" name="Text Placeholder 3">
            <a:extLst>
              <a:ext uri="{FF2B5EF4-FFF2-40B4-BE49-F238E27FC236}">
                <a16:creationId xmlns:a16="http://schemas.microsoft.com/office/drawing/2014/main" id="{07601812-11D5-4A22-93A3-1774DD72F2E1}"/>
              </a:ext>
            </a:extLst>
          </p:cNvPr>
          <p:cNvSpPr>
            <a:spLocks noGrp="1"/>
          </p:cNvSpPr>
          <p:nvPr>
            <p:ph type="body" sz="quarter" idx="11" hasCustomPrompt="1"/>
          </p:nvPr>
        </p:nvSpPr>
        <p:spPr>
          <a:xfrm>
            <a:off x="457200" y="3502152"/>
            <a:ext cx="5524500" cy="2352272"/>
          </a:xfrm>
          <a:prstGeom prst="rect">
            <a:avLst/>
          </a:prstGeom>
        </p:spPr>
        <p:txBody>
          <a:bodyPr lIns="0">
            <a:noAutofit/>
          </a:bodyPr>
          <a:lstStyle>
            <a:lvl2pPr>
              <a:defRPr sz="2200">
                <a:solidFill>
                  <a:schemeClr val="tx1"/>
                </a:solidFill>
              </a:defRPr>
            </a:lvl2pPr>
          </a:lstStyle>
          <a:p>
            <a:pPr lvl="1"/>
            <a:r>
              <a:rPr lang="en-US"/>
              <a:t>Name</a:t>
            </a:r>
          </a:p>
          <a:p>
            <a:pPr lvl="1"/>
            <a:r>
              <a:rPr lang="en-US" u="sng">
                <a:hlinkClick r:id="rId2" tooltip="mailto:email@mitre.org">
                  <a:extLst>
                    <a:ext uri="{A12FA001-AC4F-418D-AE19-62706E023703}">
                      <ahyp:hlinkClr xmlns:ahyp="http://schemas.microsoft.com/office/drawing/2018/hyperlinkcolor" val="tx"/>
                    </a:ext>
                  </a:extLst>
                </a:hlinkClick>
              </a:rPr>
              <a:t>email@mitre.org</a:t>
            </a:r>
            <a:r>
              <a:rPr lang="en-US"/>
              <a:t>  </a:t>
            </a:r>
          </a:p>
          <a:p>
            <a:pPr lvl="1"/>
            <a:r>
              <a:rPr lang="en-US"/>
              <a:t>     @</a:t>
            </a:r>
            <a:r>
              <a:rPr lang="en-US" err="1"/>
              <a:t>TwitterHandle</a:t>
            </a:r>
            <a:endParaRPr lang="en-US"/>
          </a:p>
          <a:p>
            <a:pPr lvl="1"/>
            <a:r>
              <a:rPr lang="en-US"/>
              <a:t>      linkedin.com/in/</a:t>
            </a:r>
            <a:r>
              <a:rPr lang="en-US" err="1"/>
              <a:t>firstnamelastname</a:t>
            </a:r>
            <a:endParaRPr lang="en-US"/>
          </a:p>
        </p:txBody>
      </p:sp>
      <p:pic>
        <p:nvPicPr>
          <p:cNvPr id="5" name="Picture 4">
            <a:extLst>
              <a:ext uri="{FF2B5EF4-FFF2-40B4-BE49-F238E27FC236}">
                <a16:creationId xmlns:a16="http://schemas.microsoft.com/office/drawing/2014/main" id="{F3B15F32-C794-49E1-92DF-974816374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9700" y="5298578"/>
            <a:ext cx="2394658" cy="674224"/>
          </a:xfrm>
          <a:prstGeom prst="rect">
            <a:avLst/>
          </a:prstGeom>
        </p:spPr>
      </p:pic>
      <p:pic>
        <p:nvPicPr>
          <p:cNvPr id="6" name="Picture 5">
            <a:extLst>
              <a:ext uri="{FF2B5EF4-FFF2-40B4-BE49-F238E27FC236}">
                <a16:creationId xmlns:a16="http://schemas.microsoft.com/office/drawing/2014/main" id="{0D965BE6-4234-46BD-AB02-06DBE0C90B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p:nvPicPr>
        <p:blipFill>
          <a:blip r:embed="rId5"/>
          <a:stretch>
            <a:fillRect/>
          </a:stretch>
        </p:blipFill>
        <p:spPr>
          <a:xfrm>
            <a:off x="435025" y="4979054"/>
            <a:ext cx="390214" cy="382233"/>
          </a:xfrm>
          <a:prstGeom prst="rect">
            <a:avLst/>
          </a:prstGeom>
        </p:spPr>
      </p:pic>
      <p:pic>
        <p:nvPicPr>
          <p:cNvPr id="11" name="Graphic 10">
            <a:extLst>
              <a:ext uri="{FF2B5EF4-FFF2-40B4-BE49-F238E27FC236}">
                <a16:creationId xmlns:a16="http://schemas.microsoft.com/office/drawing/2014/main" id="{09C97F15-9845-4BA4-BA6B-A7BBED48E254}"/>
              </a:ext>
            </a:extLst>
          </p:cNvPr>
          <p:cNvPicPr>
            <a:picLocks noChangeAspect="1"/>
          </p:cNvPicPr>
          <p:nvPr/>
        </p:nvPicPr>
        <p:blipFill>
          <a:blip r:embed="rId6"/>
          <a:srcRect/>
          <a:stretch/>
        </p:blipFill>
        <p:spPr>
          <a:xfrm>
            <a:off x="7376139" y="5748207"/>
            <a:ext cx="3898649" cy="385926"/>
          </a:xfrm>
          <a:prstGeom prst="rect">
            <a:avLst/>
          </a:prstGeom>
        </p:spPr>
      </p:pic>
    </p:spTree>
    <p:extLst>
      <p:ext uri="{BB962C8B-B14F-4D97-AF65-F5344CB8AC3E}">
        <p14:creationId xmlns:p14="http://schemas.microsoft.com/office/powerpoint/2010/main" val="403048901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231228" y="493713"/>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7" name="Text Placeholder 6">
            <a:extLst>
              <a:ext uri="{FF2B5EF4-FFF2-40B4-BE49-F238E27FC236}">
                <a16:creationId xmlns:a16="http://schemas.microsoft.com/office/drawing/2014/main" id="{508ED9CF-6079-499C-A3FD-64271072DA70}"/>
              </a:ext>
            </a:extLst>
          </p:cNvPr>
          <p:cNvSpPr>
            <a:spLocks noGrp="1"/>
          </p:cNvSpPr>
          <p:nvPr>
            <p:ph type="body" sz="quarter" idx="14" hasCustomPrompt="1"/>
          </p:nvPr>
        </p:nvSpPr>
        <p:spPr>
          <a:xfrm>
            <a:off x="457200" y="3502152"/>
            <a:ext cx="5251450" cy="2459038"/>
          </a:xfrm>
        </p:spPr>
        <p:txBody>
          <a:bodyPr/>
          <a:lstStyle>
            <a:lvl1pPr>
              <a:defRPr/>
            </a:lvl1pPr>
            <a:lvl2pPr>
              <a:defRPr/>
            </a:lvl2pPr>
          </a:lstStyle>
          <a:p>
            <a:pPr lvl="0"/>
            <a:r>
              <a:rPr lang="en-US"/>
              <a:t>Project Name</a:t>
            </a:r>
          </a:p>
          <a:p>
            <a:pPr lvl="0"/>
            <a:r>
              <a:rPr lang="en-US"/>
              <a:t>Project Number</a:t>
            </a:r>
          </a:p>
          <a:p>
            <a:pPr lvl="0"/>
            <a:r>
              <a:rPr lang="en-US"/>
              <a:t>Disclaimer text</a:t>
            </a:r>
          </a:p>
          <a:p>
            <a:pPr lvl="1"/>
            <a:r>
              <a:rPr lang="en-US"/>
              <a:t>Additional text</a:t>
            </a: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p:nvPicPr>
        <p:blipFill>
          <a:blip r:embed="rId2"/>
          <a:srcRect/>
          <a:stretch/>
        </p:blipFill>
        <p:spPr>
          <a:xfrm>
            <a:off x="7376139" y="5748207"/>
            <a:ext cx="3898649" cy="385926"/>
          </a:xfrm>
          <a:prstGeom prst="rect">
            <a:avLst/>
          </a:prstGeom>
        </p:spPr>
      </p:pic>
    </p:spTree>
    <p:extLst>
      <p:ext uri="{BB962C8B-B14F-4D97-AF65-F5344CB8AC3E}">
        <p14:creationId xmlns:p14="http://schemas.microsoft.com/office/powerpoint/2010/main" val="54345154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9223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2_Title Slide_Insert_Photo_Imag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633B2E5-C80A-4E77-B649-E08B47524356}"/>
              </a:ext>
            </a:extLst>
          </p:cNvPr>
          <p:cNvSpPr>
            <a:spLocks noGrp="1"/>
          </p:cNvSpPr>
          <p:nvPr>
            <p:ph type="pic" sz="quarter" idx="19" hasCustomPrompt="1"/>
          </p:nvPr>
        </p:nvSpPr>
        <p:spPr>
          <a:xfrm>
            <a:off x="8667" y="0"/>
            <a:ext cx="12192000" cy="6858000"/>
          </a:xfrm>
        </p:spPr>
        <p:txBody>
          <a:bodyPr>
            <a:normAutofit/>
          </a:bodyPr>
          <a:lstStyle>
            <a:lvl1pPr marL="0" marR="0" indent="0" algn="l" defTabSz="914382" rtl="0" eaLnBrk="1" fontAlgn="auto" latinLnBrk="0" hangingPunct="1">
              <a:lnSpc>
                <a:spcPct val="100000"/>
              </a:lnSpc>
              <a:spcBef>
                <a:spcPts val="600"/>
              </a:spcBef>
              <a:spcAft>
                <a:spcPts val="600"/>
              </a:spcAft>
              <a:buClrTx/>
              <a:buSzTx/>
              <a:buFont typeface="Arial"/>
              <a:buNone/>
              <a:tabLst/>
              <a:defRPr sz="2400">
                <a:solidFill>
                  <a:schemeClr val="accent2"/>
                </a:solidFill>
                <a:latin typeface="+mj-lt"/>
              </a:defRPr>
            </a:lvl1pPr>
          </a:lstStyle>
          <a:p>
            <a:pPr marL="0" marR="0" lvl="0" indent="0" algn="l" defTabSz="914382" rtl="0" eaLnBrk="1" fontAlgn="auto" latinLnBrk="0" hangingPunct="1">
              <a:lnSpc>
                <a:spcPct val="100000"/>
              </a:lnSpc>
              <a:spcBef>
                <a:spcPts val="600"/>
              </a:spcBef>
              <a:spcAft>
                <a:spcPts val="600"/>
              </a:spcAft>
              <a:buClrTx/>
              <a:buSzTx/>
              <a:buFont typeface="Arial"/>
              <a:buNone/>
              <a:tabLst/>
              <a:defRPr/>
            </a:pPr>
            <a:r>
              <a:rPr lang="en-US"/>
              <a:t>To add background image, click on the icon &amp; choose image from the “Images for PPT Cover Slides” gallery at FJ: Images. Once image is inserted, click Picture Format in tools ribbon and scroll down to send image to the back. </a:t>
            </a:r>
            <a:r>
              <a:rPr kumimoji="0" lang="en-US" altLang="en-US" sz="2400" b="1" i="0" u="none" strike="noStrike" cap="none" normalizeH="0" baseline="0">
                <a:ln>
                  <a:noFill/>
                </a:ln>
                <a:solidFill>
                  <a:schemeClr val="accent2"/>
                </a:solidFill>
                <a:effectLst/>
                <a:latin typeface="Arial" panose="020B0604020202020204" pitchFamily="34" charset="0"/>
                <a:cs typeface="Arial" panose="020B0604020202020204" pitchFamily="34" charset="0"/>
              </a:rPr>
              <a:t>When new slide is inserted from master, copy and paste Logo and copyright from previous slide. Logo and copyright should appear in correct field. </a:t>
            </a:r>
            <a:endParaRPr kumimoji="0" lang="en-US" altLang="en-US" sz="2400" b="1" i="0" u="none" strike="noStrike" cap="none" normalizeH="0" baseline="0">
              <a:ln>
                <a:noFill/>
              </a:ln>
              <a:solidFill>
                <a:schemeClr val="accent2"/>
              </a:solidFill>
              <a:effectLst/>
              <a:latin typeface="Arial" panose="020B0604020202020204" pitchFamily="34" charset="0"/>
            </a:endParaRPr>
          </a:p>
          <a:p>
            <a:pPr marL="0" marR="0" lvl="0" indent="0" algn="l" defTabSz="914382" rtl="0" eaLnBrk="1" fontAlgn="auto" latinLnBrk="0" hangingPunct="1">
              <a:lnSpc>
                <a:spcPct val="100000"/>
              </a:lnSpc>
              <a:spcBef>
                <a:spcPts val="600"/>
              </a:spcBef>
              <a:spcAft>
                <a:spcPts val="600"/>
              </a:spcAft>
              <a:buClrTx/>
              <a:buSzTx/>
              <a:buFont typeface="Arial"/>
              <a:buNone/>
              <a:tabLst/>
              <a:defRPr/>
            </a:pPr>
            <a:r>
              <a:rPr lang="en-US"/>
              <a:t> </a:t>
            </a:r>
            <a:r>
              <a:rPr kumimoji="0" lang="en-US" altLang="en-US" sz="2400" b="0" i="0" u="none" strike="noStrike" cap="none" normalizeH="0" baseline="0">
                <a:ln>
                  <a:noFill/>
                </a:ln>
                <a:solidFill>
                  <a:schemeClr val="tx1"/>
                </a:solidFill>
                <a:effectLst/>
                <a:latin typeface="Arial" panose="020B0604020202020204" pitchFamily="34" charset="0"/>
                <a:cs typeface="Arial" panose="020B0604020202020204" pitchFamily="34" charset="0"/>
              </a:rPr>
              <a:t>When New Slide is inserted from Master, copy and paste Logo and copyright from previous slide. Logo and copyright should appear in correct field. </a:t>
            </a:r>
            <a:endParaRPr kumimoji="0" lang="en-US" altLang="en-US" sz="4800" b="0" i="0" u="none" strike="noStrike" cap="none" normalizeH="0" baseline="0">
              <a:ln>
                <a:noFill/>
              </a:ln>
              <a:solidFill>
                <a:schemeClr val="tx1"/>
              </a:solidFill>
              <a:effectLst/>
              <a:latin typeface="Arial" panose="020B0604020202020204" pitchFamily="34" charset="0"/>
            </a:endParaRPr>
          </a:p>
          <a:p>
            <a:pPr marL="0" marR="0" lvl="0" indent="0" algn="l" defTabSz="914382" rtl="0" eaLnBrk="1" fontAlgn="auto" latinLnBrk="0" hangingPunct="1">
              <a:lnSpc>
                <a:spcPct val="100000"/>
              </a:lnSpc>
              <a:spcBef>
                <a:spcPts val="600"/>
              </a:spcBef>
              <a:spcAft>
                <a:spcPts val="600"/>
              </a:spcAft>
              <a:buClrTx/>
              <a:buSzTx/>
              <a:buFont typeface="Arial"/>
              <a:buNone/>
              <a:tabLst/>
              <a:defRPr/>
            </a:pPr>
            <a:endParaRPr lang="en-US"/>
          </a:p>
        </p:txBody>
      </p:sp>
      <p:sp>
        <p:nvSpPr>
          <p:cNvPr id="2" name="Title 1"/>
          <p:cNvSpPr>
            <a:spLocks noGrp="1"/>
          </p:cNvSpPr>
          <p:nvPr>
            <p:ph type="ctrTitle" hasCustomPrompt="1"/>
          </p:nvPr>
        </p:nvSpPr>
        <p:spPr>
          <a:xfrm>
            <a:off x="457203" y="1139977"/>
            <a:ext cx="10238874" cy="2095453"/>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457203" y="3891232"/>
            <a:ext cx="5201349" cy="299750"/>
          </a:xfrm>
          <a:prstGeom prst="rect">
            <a:avLst/>
          </a:prstGeom>
        </p:spPr>
        <p:txBody>
          <a:bodyPr lIns="91440">
            <a:noAutofit/>
          </a:bodyPr>
          <a:lstStyle>
            <a:lvl1pPr marL="0" indent="0" algn="l">
              <a:buNone/>
              <a:defRPr sz="2000" b="1" baseline="0">
                <a:solidFill>
                  <a:schemeClr val="tx1"/>
                </a:solidFill>
              </a:defRPr>
            </a:lvl1pPr>
            <a:lvl2pPr marL="457191" indent="0" algn="ctr">
              <a:buNone/>
              <a:defRPr sz="2000"/>
            </a:lvl2pPr>
            <a:lvl3pPr marL="914382" indent="0" algn="ctr">
              <a:buNone/>
              <a:defRPr sz="1800"/>
            </a:lvl3pPr>
            <a:lvl4pPr marL="1371574" indent="0" algn="ctr">
              <a:buNone/>
              <a:defRPr sz="1600"/>
            </a:lvl4pPr>
            <a:lvl5pPr marL="1828766" indent="0" algn="ctr">
              <a:buNone/>
              <a:defRPr sz="1600"/>
            </a:lvl5pPr>
            <a:lvl6pPr marL="2285956" indent="0" algn="ctr">
              <a:buNone/>
              <a:defRPr sz="1600"/>
            </a:lvl6pPr>
            <a:lvl7pPr marL="2743148" indent="0" algn="ctr">
              <a:buNone/>
              <a:defRPr sz="1600"/>
            </a:lvl7pPr>
            <a:lvl8pPr marL="3200340" indent="0" algn="ctr">
              <a:buNone/>
              <a:defRPr sz="1600"/>
            </a:lvl8pPr>
            <a:lvl9pPr marL="365753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2"/>
            <a:ext cx="5714999" cy="398567"/>
          </a:xfrm>
          <a:prstGeom prst="rect">
            <a:avLst/>
          </a:prstGeom>
        </p:spPr>
        <p:txBody>
          <a:bodyPr lIns="91440">
            <a:noAutofit/>
          </a:bodyPr>
          <a:lstStyle>
            <a:lvl1pPr>
              <a:defRPr sz="2800">
                <a:solidFill>
                  <a:schemeClr val="tx1"/>
                </a:solidFill>
              </a:defRPr>
            </a:lvl1pPr>
          </a:lstStyle>
          <a:p>
            <a:pPr lvl="0"/>
            <a:r>
              <a:rPr lang="en-US"/>
              <a:t>Presenter Name</a:t>
            </a:r>
          </a:p>
        </p:txBody>
      </p:sp>
      <p:sp>
        <p:nvSpPr>
          <p:cNvPr id="7" name="Footer Placeholder 8">
            <a:extLst>
              <a:ext uri="{FF2B5EF4-FFF2-40B4-BE49-F238E27FC236}">
                <a16:creationId xmlns:a16="http://schemas.microsoft.com/office/drawing/2014/main" id="{58CE380D-A01C-3B42-9816-0860A52C4028}"/>
              </a:ext>
            </a:extLst>
          </p:cNvPr>
          <p:cNvSpPr>
            <a:spLocks noGrp="1"/>
          </p:cNvSpPr>
          <p:nvPr>
            <p:ph type="ftr" sz="quarter" idx="10"/>
          </p:nvPr>
        </p:nvSpPr>
        <p:spPr>
          <a:xfrm>
            <a:off x="3908143" y="6502628"/>
            <a:ext cx="4353756" cy="215444"/>
          </a:xfrm>
          <a:prstGeom prst="rect">
            <a:avLst/>
          </a:prstGeom>
        </p:spPr>
        <p:txBody>
          <a:bodyPr wrap="none"/>
          <a:lstStyle>
            <a:lvl1pPr algn="ctr">
              <a:defRPr lang="en-US" sz="800" smtClean="0">
                <a:effectLst/>
              </a:defRPr>
            </a:lvl1pPr>
          </a:lstStyle>
          <a:p>
            <a:endParaRPr lang="en-US"/>
          </a:p>
        </p:txBody>
      </p:sp>
    </p:spTree>
    <p:extLst>
      <p:ext uri="{BB962C8B-B14F-4D97-AF65-F5344CB8AC3E}">
        <p14:creationId xmlns:p14="http://schemas.microsoft.com/office/powerpoint/2010/main" val="183694717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1_Quote/Statement Navy-nobracket">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428752" y="2046426"/>
            <a:ext cx="9334499" cy="2765151"/>
          </a:xfrm>
        </p:spPr>
        <p:txBody>
          <a:bodyPr/>
          <a:lstStyle>
            <a:lvl1pPr algn="ctr">
              <a:defRPr sz="5400" cap="none" baseline="0">
                <a:solidFill>
                  <a:schemeClr val="tx1"/>
                </a:solidFill>
              </a:defRPr>
            </a:lvl1pPr>
          </a:lstStyle>
          <a:p>
            <a:r>
              <a:rPr lang="en-US"/>
              <a:t>Insert Quotation Here</a:t>
            </a:r>
          </a:p>
        </p:txBody>
      </p:sp>
      <p:sp>
        <p:nvSpPr>
          <p:cNvPr id="10" name="Slide Number Placeholder 1">
            <a:extLst>
              <a:ext uri="{FF2B5EF4-FFF2-40B4-BE49-F238E27FC236}">
                <a16:creationId xmlns:a16="http://schemas.microsoft.com/office/drawing/2014/main" id="{89BC3CAC-6D68-402E-AC3F-7C1E6208E460}"/>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5" name="Footer Placeholder 8">
            <a:extLst>
              <a:ext uri="{FF2B5EF4-FFF2-40B4-BE49-F238E27FC236}">
                <a16:creationId xmlns:a16="http://schemas.microsoft.com/office/drawing/2014/main" id="{A2A8BFFD-C633-9643-AE0F-857A6E47D277}"/>
              </a:ext>
            </a:extLst>
          </p:cNvPr>
          <p:cNvSpPr>
            <a:spLocks noGrp="1"/>
          </p:cNvSpPr>
          <p:nvPr>
            <p:ph type="ftr" sz="quarter" idx="10"/>
          </p:nvPr>
        </p:nvSpPr>
        <p:spPr>
          <a:xfrm>
            <a:off x="3908143" y="6502628"/>
            <a:ext cx="4353756" cy="215444"/>
          </a:xfrm>
          <a:prstGeom prst="rect">
            <a:avLst/>
          </a:prstGeom>
        </p:spPr>
        <p:txBody>
          <a:bodyPr wrap="none"/>
          <a:lstStyle>
            <a:lvl1pPr algn="ctr">
              <a:defRPr lang="en-US" sz="800" smtClean="0">
                <a:effectLst/>
              </a:defRPr>
            </a:lvl1pPr>
          </a:lstStyle>
          <a:p>
            <a:endParaRPr lang="en-US"/>
          </a:p>
        </p:txBody>
      </p:sp>
    </p:spTree>
    <p:extLst>
      <p:ext uri="{BB962C8B-B14F-4D97-AF65-F5344CB8AC3E}">
        <p14:creationId xmlns:p14="http://schemas.microsoft.com/office/powerpoint/2010/main" val="94174707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2008863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5" Type="http://schemas.openxmlformats.org/officeDocument/2006/relationships/theme" Target="../theme/theme3.xml"/><Relationship Id="rId4"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theme" Target="../theme/theme4.xml"/><Relationship Id="rId5" Type="http://schemas.openxmlformats.org/officeDocument/2006/relationships/slideLayout" Target="../slideLayouts/slideLayout72.xml"/><Relationship Id="rId4"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theme" Target="../theme/theme5.xml"/><Relationship Id="rId8"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theme" Target="../theme/theme6.xml"/><Relationship Id="rId8"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theme" Target="../theme/theme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 Type="http://schemas.openxmlformats.org/officeDocument/2006/relationships/slideLayout" Target="../slideLayouts/slideLayout188.xml"/><Relationship Id="rId21" Type="http://schemas.openxmlformats.org/officeDocument/2006/relationships/slideLayout" Target="../slideLayouts/slideLayout206.xml"/><Relationship Id="rId34" Type="http://schemas.openxmlformats.org/officeDocument/2006/relationships/slideLayout" Target="../slideLayouts/slideLayout219.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33" Type="http://schemas.openxmlformats.org/officeDocument/2006/relationships/slideLayout" Target="../slideLayouts/slideLayout218.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29" Type="http://schemas.openxmlformats.org/officeDocument/2006/relationships/slideLayout" Target="../slideLayouts/slideLayout214.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32" Type="http://schemas.openxmlformats.org/officeDocument/2006/relationships/slideLayout" Target="../slideLayouts/slideLayout217.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slideLayout" Target="../slideLayouts/slideLayout213.xml"/><Relationship Id="rId36" Type="http://schemas.openxmlformats.org/officeDocument/2006/relationships/theme" Target="../theme/theme9.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31" Type="http://schemas.openxmlformats.org/officeDocument/2006/relationships/slideLayout" Target="../slideLayouts/slideLayout216.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 Id="rId30" Type="http://schemas.openxmlformats.org/officeDocument/2006/relationships/slideLayout" Target="../slideLayouts/slideLayout215.xml"/><Relationship Id="rId35" Type="http://schemas.openxmlformats.org/officeDocument/2006/relationships/slideLayout" Target="../slideLayouts/slideLayout220.xml"/><Relationship Id="rId8" Type="http://schemas.openxmlformats.org/officeDocument/2006/relationships/slideLayout" Target="../slideLayouts/slideLayout1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2204224" y="6617524"/>
            <a:ext cx="7783551"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1858441892"/>
      </p:ext>
    </p:extLst>
  </p:cSld>
  <p:clrMap bg1="dk1" tx1="lt1" bg2="dk2" tx2="lt2" accent1="accent1" accent2="accent2" accent3="accent3" accent4="accent4" accent5="accent5" accent6="accent6" hlink="hlink" folHlink="folHlink"/>
  <p:sldLayoutIdLst>
    <p:sldLayoutId id="2147483886" r:id="rId1"/>
    <p:sldLayoutId id="2147483830" r:id="rId2"/>
    <p:sldLayoutId id="2147483776" r:id="rId3"/>
    <p:sldLayoutId id="2147483786" r:id="rId4"/>
    <p:sldLayoutId id="2147483787" r:id="rId5"/>
    <p:sldLayoutId id="2147483772" r:id="rId6"/>
    <p:sldLayoutId id="2147483773" r:id="rId7"/>
    <p:sldLayoutId id="2147483788" r:id="rId8"/>
    <p:sldLayoutId id="2147483825" r:id="rId9"/>
    <p:sldLayoutId id="2147483789" r:id="rId10"/>
    <p:sldLayoutId id="2147483781" r:id="rId11"/>
    <p:sldLayoutId id="2147483782" r:id="rId12"/>
    <p:sldLayoutId id="2147483777" r:id="rId13"/>
    <p:sldLayoutId id="2147483778" r:id="rId14"/>
    <p:sldLayoutId id="2147483884" r:id="rId15"/>
    <p:sldLayoutId id="2147483779" r:id="rId16"/>
    <p:sldLayoutId id="2147483780" r:id="rId17"/>
    <p:sldLayoutId id="2147483791" r:id="rId18"/>
    <p:sldLayoutId id="2147483794" r:id="rId19"/>
    <p:sldLayoutId id="2147483795" r:id="rId20"/>
    <p:sldLayoutId id="2147483771" r:id="rId21"/>
    <p:sldLayoutId id="2147483796" r:id="rId22"/>
    <p:sldLayoutId id="2147483889" r:id="rId23"/>
    <p:sldLayoutId id="2147483891" r:id="rId24"/>
    <p:sldLayoutId id="2147483824" r:id="rId25"/>
    <p:sldLayoutId id="2147483888" r:id="rId26"/>
    <p:sldLayoutId id="2147483890" r:id="rId27"/>
    <p:sldLayoutId id="2147483658" r:id="rId28"/>
    <p:sldLayoutId id="2147483783" r:id="rId29"/>
    <p:sldLayoutId id="2147483894" r:id="rId30"/>
    <p:sldLayoutId id="2147483895" r:id="rId31"/>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userDrawn="1">
          <p15:clr>
            <a:srgbClr val="F26B43"/>
          </p15:clr>
        </p15:guide>
        <p15:guide id="2" pos="288" userDrawn="1">
          <p15:clr>
            <a:srgbClr val="F26B43"/>
          </p15:clr>
        </p15:guide>
        <p15:guide id="25" pos="7392" userDrawn="1">
          <p15:clr>
            <a:srgbClr val="F26B43"/>
          </p15:clr>
        </p15:guide>
        <p15:guide id="26" orient="horz" pos="3936" userDrawn="1">
          <p15:clr>
            <a:srgbClr val="F26B43"/>
          </p15:clr>
        </p15:guide>
        <p15:guide id="27" orient="horz" pos="240" userDrawn="1">
          <p15:clr>
            <a:srgbClr val="F26B43"/>
          </p15:clr>
        </p15:guide>
        <p15:guide id="28" orient="horz" pos="4248" userDrawn="1">
          <p15:clr>
            <a:srgbClr val="F26B43"/>
          </p15:clr>
        </p15:guide>
        <p15:guide id="29" pos="3840" userDrawn="1">
          <p15:clr>
            <a:srgbClr val="F26B43"/>
          </p15:clr>
        </p15:guide>
        <p15:guide id="30" orient="horz" pos="4200" userDrawn="1">
          <p15:clr>
            <a:srgbClr val="F26B43"/>
          </p15:clr>
        </p15:guide>
        <p15:guide id="31" orient="horz" pos="4128" userDrawn="1">
          <p15:clr>
            <a:srgbClr val="F26B43"/>
          </p15:clr>
        </p15:guide>
        <p15:guide id="32" orient="horz" pos="9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1984917" y="6523689"/>
            <a:ext cx="7025268"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2325354955"/>
      </p:ext>
    </p:extLst>
  </p:cSld>
  <p:clrMap bg1="lt1" tx1="dk1" bg2="lt2" tx2="dk2" accent1="accent1" accent2="accent2" accent3="accent3" accent4="accent4" accent5="accent5" accent6="accent6" hlink="hlink" folHlink="folHlink"/>
  <p:sldLayoutIdLst>
    <p:sldLayoutId id="2147483885" r:id="rId1"/>
    <p:sldLayoutId id="2147483832" r:id="rId2"/>
    <p:sldLayoutId id="2147483887" r:id="rId3"/>
    <p:sldLayoutId id="2147483835" r:id="rId4"/>
    <p:sldLayoutId id="2147483836" r:id="rId5"/>
    <p:sldLayoutId id="2147483702" r:id="rId6"/>
    <p:sldLayoutId id="2147483838" r:id="rId7"/>
    <p:sldLayoutId id="2147483840" r:id="rId8"/>
    <p:sldLayoutId id="2147483842" r:id="rId9"/>
    <p:sldLayoutId id="2147483843" r:id="rId10"/>
    <p:sldLayoutId id="2147483846" r:id="rId11"/>
    <p:sldLayoutId id="2147483847" r:id="rId12"/>
    <p:sldLayoutId id="2147483850" r:id="rId13"/>
    <p:sldLayoutId id="2147483851" r:id="rId14"/>
    <p:sldLayoutId id="2147483853" r:id="rId15"/>
    <p:sldLayoutId id="2147483854" r:id="rId16"/>
    <p:sldLayoutId id="2147483855" r:id="rId17"/>
    <p:sldLayoutId id="2147483856" r:id="rId18"/>
    <p:sldLayoutId id="2147483857" r:id="rId19"/>
    <p:sldLayoutId id="2147483858" r:id="rId20"/>
    <p:sldLayoutId id="2147483860" r:id="rId21"/>
    <p:sldLayoutId id="2147483862" r:id="rId22"/>
    <p:sldLayoutId id="2147483864" r:id="rId23"/>
    <p:sldLayoutId id="2147483866" r:id="rId24"/>
    <p:sldLayoutId id="2147483868" r:id="rId25"/>
    <p:sldLayoutId id="2147483870" r:id="rId26"/>
    <p:sldLayoutId id="2147483871" r:id="rId27"/>
    <p:sldLayoutId id="2147483872" r:id="rId28"/>
    <p:sldLayoutId id="2147483873" r:id="rId29"/>
    <p:sldLayoutId id="2147483878" r:id="rId30"/>
    <p:sldLayoutId id="2147483880" r:id="rId31"/>
    <p:sldLayoutId id="2147483883" r:id="rId32"/>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6192776"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2922449556"/>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7" r:id="rId3"/>
    <p:sldLayoutId id="2147483828" r:id="rId4"/>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342900" indent="-342900" algn="l" defTabSz="914400" rtl="0" eaLnBrk="1" latinLnBrk="0" hangingPunct="1">
        <a:lnSpc>
          <a:spcPct val="100000"/>
        </a:lnSpc>
        <a:spcBef>
          <a:spcPts val="600"/>
        </a:spcBef>
        <a:spcAft>
          <a:spcPts val="600"/>
        </a:spcAft>
        <a:buFont typeface="Wingdings" panose="05000000000000000000" pitchFamily="2" charset="2"/>
        <a:buChar char="§"/>
        <a:defRPr sz="2400" b="1" i="0" kern="1200" cap="none" baseline="0">
          <a:solidFill>
            <a:schemeClr val="tx2"/>
          </a:solidFill>
          <a:latin typeface="+mn-lt"/>
          <a:ea typeface="Arial Narrow" charset="0"/>
          <a:cs typeface="Arial Narrow" charset="0"/>
        </a:defRPr>
      </a:lvl1pPr>
      <a:lvl2pPr marL="352425" indent="-342900" algn="l" defTabSz="914400" rtl="0" eaLnBrk="1" latinLnBrk="0" hangingPunct="1">
        <a:lnSpc>
          <a:spcPct val="100000"/>
        </a:lnSpc>
        <a:spcBef>
          <a:spcPts val="600"/>
        </a:spcBef>
        <a:spcAft>
          <a:spcPts val="600"/>
        </a:spcAft>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1707254" y="6462134"/>
            <a:ext cx="4353756" cy="33855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dirty="0"/>
              <a:t>© 2021 The MITRE CORPORATION. ALL RIGHTS RESERVED. Approved for public release. Distribution unlimited 20-03314-6.</a:t>
            </a:r>
          </a:p>
        </p:txBody>
      </p:sp>
    </p:spTree>
    <p:extLst>
      <p:ext uri="{BB962C8B-B14F-4D97-AF65-F5344CB8AC3E}">
        <p14:creationId xmlns:p14="http://schemas.microsoft.com/office/powerpoint/2010/main" val="960568378"/>
      </p:ext>
    </p:extLst>
  </p:cSld>
  <p:clrMap bg1="dk1" tx1="lt1" bg2="dk2" tx2="lt2" accent1="accent1" accent2="accent2" accent3="accent3" accent4="accent4" accent5="accent5" accent6="accent6" hlink="hlink" folHlink="folHlink"/>
  <p:sldLayoutIdLst>
    <p:sldLayoutId id="2147483892" r:id="rId1"/>
    <p:sldLayoutId id="2147483774" r:id="rId2"/>
    <p:sldLayoutId id="2147483706" r:id="rId3"/>
    <p:sldLayoutId id="2147483822" r:id="rId4"/>
    <p:sldLayoutId id="2147483726" r:id="rId5"/>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342900" indent="-342900" algn="l" defTabSz="914400" rtl="0" eaLnBrk="1" latinLnBrk="0" hangingPunct="1">
        <a:lnSpc>
          <a:spcPct val="100000"/>
        </a:lnSpc>
        <a:spcBef>
          <a:spcPts val="600"/>
        </a:spcBef>
        <a:spcAft>
          <a:spcPts val="600"/>
        </a:spcAft>
        <a:buFont typeface="Wingdings" panose="05000000000000000000" pitchFamily="2" charset="2"/>
        <a:buChar char="§"/>
        <a:defRPr sz="2400" b="1" i="0" kern="1200" cap="none" baseline="0">
          <a:solidFill>
            <a:schemeClr val="tx2"/>
          </a:solidFill>
          <a:latin typeface="+mn-lt"/>
          <a:ea typeface="Arial Narrow" charset="0"/>
          <a:cs typeface="Arial Narrow" charset="0"/>
        </a:defRPr>
      </a:lvl1pPr>
      <a:lvl2pPr marL="352425" indent="-342900" algn="l" defTabSz="914400" rtl="0" eaLnBrk="1" latinLnBrk="0" hangingPunct="1">
        <a:lnSpc>
          <a:spcPct val="100000"/>
        </a:lnSpc>
        <a:spcBef>
          <a:spcPts val="600"/>
        </a:spcBef>
        <a:spcAft>
          <a:spcPts val="600"/>
        </a:spcAft>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2965786635"/>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 id="2147483918" r:id="rId22"/>
    <p:sldLayoutId id="2147483919" r:id="rId23"/>
    <p:sldLayoutId id="2147483920" r:id="rId24"/>
    <p:sldLayoutId id="2147483921" r:id="rId25"/>
    <p:sldLayoutId id="2147483922" r:id="rId26"/>
    <p:sldLayoutId id="2147483923" r:id="rId27"/>
    <p:sldLayoutId id="2147483924" r:id="rId28"/>
    <p:sldLayoutId id="2147483925" r:id="rId29"/>
    <p:sldLayoutId id="2147483926" r:id="rId30"/>
    <p:sldLayoutId id="2147483927" r:id="rId31"/>
    <p:sldLayoutId id="2147483928" r:id="rId32"/>
    <p:sldLayoutId id="2147483929" r:id="rId33"/>
    <p:sldLayoutId id="2147483930" r:id="rId34"/>
  </p:sldLayoutIdLst>
  <p:hf hdr="0" ftr="0" dt="0"/>
  <p:txStyles>
    <p:titleStyle>
      <a:lvl1pPr algn="l" defTabSz="914400" rtl="0" eaLnBrk="1" latinLnBrk="0" hangingPunct="1">
        <a:lnSpc>
          <a:spcPct val="100000"/>
        </a:lnSpc>
        <a:spcBef>
          <a:spcPct val="0"/>
        </a:spcBef>
        <a:buNone/>
        <a:defRPr sz="3200" b="1" i="0" kern="1200" cap="none" baseline="0">
          <a:solidFill>
            <a:schemeClr val="tx1"/>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1"/>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1"/>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1"/>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1"/>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1"/>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1"/>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1"/>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3" orient="horz" pos="2136">
          <p15:clr>
            <a:srgbClr val="F26B43"/>
          </p15:clr>
        </p15:guide>
        <p15:guide id="34" pos="288">
          <p15:clr>
            <a:srgbClr val="F26B43"/>
          </p15:clr>
        </p15:guide>
        <p15:guide id="35" pos="7392">
          <p15:clr>
            <a:srgbClr val="F26B43"/>
          </p15:clr>
        </p15:guide>
        <p15:guide id="36" orient="horz" pos="3936">
          <p15:clr>
            <a:srgbClr val="F26B43"/>
          </p15:clr>
        </p15:guide>
        <p15:guide id="37" orient="horz" pos="240">
          <p15:clr>
            <a:srgbClr val="F26B43"/>
          </p15:clr>
        </p15:guide>
        <p15:guide id="38" orient="horz" pos="4248">
          <p15:clr>
            <a:srgbClr val="F26B43"/>
          </p15:clr>
        </p15:guide>
        <p15:guide id="39" pos="3840">
          <p15:clr>
            <a:srgbClr val="F26B43"/>
          </p15:clr>
        </p15:guide>
        <p15:guide id="40" orient="horz" pos="4200">
          <p15:clr>
            <a:srgbClr val="F26B43"/>
          </p15:clr>
        </p15:guide>
        <p15:guide id="41" orient="horz" pos="4128">
          <p15:clr>
            <a:srgbClr val="F26B43"/>
          </p15:clr>
        </p15:guide>
        <p15:guide id="42" orient="horz" pos="936">
          <p15:clr>
            <a:srgbClr val="F26B43"/>
          </p15:clr>
        </p15:guide>
        <p15:guide id="43" pos="74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1633267106"/>
      </p:ext>
    </p:extLst>
  </p:cSld>
  <p:clrMap bg1="dk1" tx1="lt1" bg2="dk2" tx2="lt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 id="2147483947" r:id="rId16"/>
    <p:sldLayoutId id="2147483948" r:id="rId17"/>
    <p:sldLayoutId id="2147483949" r:id="rId18"/>
    <p:sldLayoutId id="2147483950" r:id="rId19"/>
    <p:sldLayoutId id="2147483951" r:id="rId20"/>
    <p:sldLayoutId id="2147483952" r:id="rId21"/>
    <p:sldLayoutId id="2147483953" r:id="rId22"/>
    <p:sldLayoutId id="2147483954" r:id="rId23"/>
    <p:sldLayoutId id="2147483955" r:id="rId24"/>
    <p:sldLayoutId id="2147483956" r:id="rId25"/>
    <p:sldLayoutId id="2147483957" r:id="rId26"/>
    <p:sldLayoutId id="2147483958" r:id="rId27"/>
    <p:sldLayoutId id="2147483959" r:id="rId28"/>
    <p:sldLayoutId id="2147483960" r:id="rId29"/>
    <p:sldLayoutId id="2147483961" r:id="rId30"/>
    <p:sldLayoutId id="2147483962" r:id="rId31"/>
    <p:sldLayoutId id="2147483963" r:id="rId32"/>
    <p:sldLayoutId id="2147483964" r:id="rId33"/>
    <p:sldLayoutId id="2147483965" r:id="rId34"/>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5680" y="6400800"/>
            <a:ext cx="622738" cy="365125"/>
          </a:xfrm>
          <a:prstGeom prst="rect">
            <a:avLst/>
          </a:prstGeom>
        </p:spPr>
        <p:txBody>
          <a:bodyPr vert="horz" lIns="0" tIns="0" rIns="0" bIns="0" rtlCol="0" anchor="ctr"/>
          <a:lstStyle>
            <a:lvl1pPr algn="r">
              <a:defRPr sz="800">
                <a:solidFill>
                  <a:schemeClr val="tx1"/>
                </a:solidFill>
              </a:defRPr>
            </a:lvl1pPr>
          </a:lstStyle>
          <a:p>
            <a:fld id="{BECF63ED-5365-0347-943C-46237B9951C9}" type="slidenum">
              <a:rPr lang="en-US" smtClean="0"/>
              <a:pPr/>
              <a:t>‹#›</a:t>
            </a:fld>
            <a:endParaRPr lang="en-US"/>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34050" y="388274"/>
            <a:ext cx="11344368" cy="731520"/>
          </a:xfrm>
          <a:prstGeom prst="rect">
            <a:avLst/>
          </a:prstGeom>
        </p:spPr>
        <p:txBody>
          <a:bodyPr vert="horz" lIns="91440" tIns="45720" rIns="91440" bIns="45720" rtlCol="0" anchor="ctr">
            <a:normAutofit/>
          </a:bodyPr>
          <a:lstStyle/>
          <a:p>
            <a:r>
              <a:rPr lang="en-US"/>
              <a:t>Click to edit Master title style</a:t>
            </a:r>
          </a:p>
        </p:txBody>
      </p:sp>
      <p:sp>
        <p:nvSpPr>
          <p:cNvPr id="4" name="Text Placeholder 3">
            <a:extLst>
              <a:ext uri="{FF2B5EF4-FFF2-40B4-BE49-F238E27FC236}">
                <a16:creationId xmlns:a16="http://schemas.microsoft.com/office/drawing/2014/main" id="{EBBD3792-0FB5-BC4E-8A86-9CB3EDA95CEB}"/>
              </a:ext>
            </a:extLst>
          </p:cNvPr>
          <p:cNvSpPr>
            <a:spLocks noGrp="1"/>
          </p:cNvSpPr>
          <p:nvPr>
            <p:ph type="body" idx="1"/>
          </p:nvPr>
        </p:nvSpPr>
        <p:spPr>
          <a:xfrm>
            <a:off x="434050" y="1295400"/>
            <a:ext cx="1133885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53724A7B-1CCF-7447-B0FA-CDCAC098C90A}"/>
              </a:ext>
            </a:extLst>
          </p:cNvPr>
          <p:cNvSpPr>
            <a:spLocks noGrp="1"/>
          </p:cNvSpPr>
          <p:nvPr>
            <p:ph type="ftr" sz="quarter" idx="3"/>
          </p:nvPr>
        </p:nvSpPr>
        <p:spPr>
          <a:xfrm>
            <a:off x="1689100" y="6492240"/>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spTree>
    <p:extLst>
      <p:ext uri="{BB962C8B-B14F-4D97-AF65-F5344CB8AC3E}">
        <p14:creationId xmlns:p14="http://schemas.microsoft.com/office/powerpoint/2010/main" val="3892210976"/>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 id="2147483983" r:id="rId16"/>
    <p:sldLayoutId id="2147483984" r:id="rId17"/>
    <p:sldLayoutId id="2147483985" r:id="rId18"/>
    <p:sldLayoutId id="2147483986" r:id="rId19"/>
    <p:sldLayoutId id="2147483987" r:id="rId20"/>
    <p:sldLayoutId id="2147483988" r:id="rId21"/>
    <p:sldLayoutId id="2147483989" r:id="rId22"/>
    <p:sldLayoutId id="2147483990" r:id="rId23"/>
    <p:sldLayoutId id="2147483991" r:id="rId24"/>
  </p:sldLayoutIdLst>
  <p:hf hdr="0" dt="0"/>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0" indent="0" algn="l" defTabSz="914400" rtl="0" eaLnBrk="1" latinLnBrk="0" hangingPunct="1">
        <a:lnSpc>
          <a:spcPct val="90000"/>
        </a:lnSpc>
        <a:spcBef>
          <a:spcPts val="500"/>
        </a:spcBef>
        <a:spcAft>
          <a:spcPts val="500"/>
        </a:spcAft>
        <a:buFontTx/>
        <a:buNone/>
        <a:defRPr lang="en-US" sz="2400" b="1" i="0" kern="1200" cap="none" baseline="0" dirty="0">
          <a:solidFill>
            <a:schemeClr val="tx2"/>
          </a:solidFill>
          <a:latin typeface="+mn-lt"/>
          <a:ea typeface="+mn-ea"/>
          <a:cs typeface="Arial Narrow" charset="0"/>
        </a:defRPr>
      </a:lvl1pPr>
      <a:lvl2pPr marL="0" indent="0" algn="l" defTabSz="914400" rtl="0" eaLnBrk="1" latinLnBrk="0" hangingPunct="1">
        <a:lnSpc>
          <a:spcPct val="90000"/>
        </a:lnSpc>
        <a:spcBef>
          <a:spcPts val="500"/>
        </a:spcBef>
        <a:spcAft>
          <a:spcPts val="500"/>
        </a:spcAft>
        <a:buFontTx/>
        <a:buNone/>
        <a:defRPr lang="en-US" sz="2400" b="0" i="0" kern="1200" baseline="0" dirty="0">
          <a:solidFill>
            <a:schemeClr val="tx2"/>
          </a:solidFill>
          <a:latin typeface="+mn-lt"/>
          <a:ea typeface="+mn-ea"/>
          <a:cs typeface="Arial Narrow" charset="0"/>
        </a:defRPr>
      </a:lvl2pPr>
      <a:lvl3pPr marL="347472" indent="-228600" algn="l" defTabSz="914400" rtl="0" eaLnBrk="1" latinLnBrk="0" hangingPunct="1">
        <a:lnSpc>
          <a:spcPct val="90000"/>
        </a:lnSpc>
        <a:spcBef>
          <a:spcPts val="500"/>
        </a:spcBef>
        <a:spcAft>
          <a:spcPts val="500"/>
        </a:spcAft>
        <a:buFont typeface="Wingdings" pitchFamily="2" charset="2"/>
        <a:buChar char="§"/>
        <a:defRPr lang="en-US" sz="2200" b="0" i="0" kern="1200" baseline="0" dirty="0">
          <a:solidFill>
            <a:schemeClr val="tx2"/>
          </a:solidFill>
          <a:latin typeface="+mn-lt"/>
          <a:ea typeface="+mn-ea"/>
          <a:cs typeface="Arial Narrow" charset="0"/>
        </a:defRPr>
      </a:lvl3pPr>
      <a:lvl4pPr marL="576072" indent="-228600" algn="l" defTabSz="914400" rtl="0" eaLnBrk="1" latinLnBrk="0" hangingPunct="1">
        <a:lnSpc>
          <a:spcPct val="90000"/>
        </a:lnSpc>
        <a:spcBef>
          <a:spcPts val="500"/>
        </a:spcBef>
        <a:spcAft>
          <a:spcPts val="500"/>
        </a:spcAft>
        <a:buFont typeface="Wingdings" pitchFamily="2" charset="2"/>
        <a:buChar char="§"/>
        <a:defRPr lang="en-US" sz="2000" b="0" i="0" kern="1200" baseline="0" dirty="0">
          <a:solidFill>
            <a:schemeClr val="tx2"/>
          </a:solidFill>
          <a:latin typeface="+mn-lt"/>
          <a:ea typeface="+mn-ea"/>
          <a:cs typeface="Arial Narrow" charset="0"/>
        </a:defRPr>
      </a:lvl4pPr>
      <a:lvl5pPr marL="804672" indent="-228600" algn="l" defTabSz="914400" rtl="0" eaLnBrk="1" latinLnBrk="0" hangingPunct="1">
        <a:lnSpc>
          <a:spcPct val="90000"/>
        </a:lnSpc>
        <a:spcBef>
          <a:spcPts val="500"/>
        </a:spcBef>
        <a:spcAft>
          <a:spcPts val="500"/>
        </a:spcAft>
        <a:buFont typeface="Wingdings" pitchFamily="2" charset="2"/>
        <a:buChar char="§"/>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F26B43"/>
          </p15:clr>
        </p15:guide>
        <p15:guide id="2" pos="3840">
          <p15:clr>
            <a:srgbClr val="F26B43"/>
          </p15:clr>
        </p15:guide>
        <p15:guide id="3" pos="7416">
          <p15:clr>
            <a:srgbClr val="F26B43"/>
          </p15:clr>
        </p15:guide>
        <p15:guide id="4" pos="264">
          <p15:clr>
            <a:srgbClr val="F26B43"/>
          </p15:clr>
        </p15:guide>
        <p15:guide id="5" orient="horz" pos="4104">
          <p15:clr>
            <a:srgbClr val="F26B43"/>
          </p15:clr>
        </p15:guide>
        <p15:guide id="6" orient="horz" pos="3888">
          <p15:clr>
            <a:srgbClr val="F26B43"/>
          </p15:clr>
        </p15:guide>
        <p15:guide id="7" orient="horz" pos="4200">
          <p15:clr>
            <a:srgbClr val="F26B43"/>
          </p15:clr>
        </p15:guide>
        <p15:guide id="8" orient="horz" pos="2160">
          <p15:clr>
            <a:srgbClr val="F26B43"/>
          </p15:clr>
        </p15:guide>
        <p15:guide id="9" orient="horz" pos="81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7527" y="6529744"/>
            <a:ext cx="620891" cy="123111"/>
          </a:xfrm>
          <a:prstGeom prst="rect">
            <a:avLst/>
          </a:prstGeom>
        </p:spPr>
        <p:txBody>
          <a:bodyPr vert="horz" lIns="0" tIns="0" rIns="0" bIns="0" rtlCol="0" anchor="ctr">
            <a:spAutoFit/>
          </a:bodyPr>
          <a:lstStyle>
            <a:lvl1pPr algn="r">
              <a:defRPr sz="800">
                <a:solidFill>
                  <a:schemeClr val="tx1"/>
                </a:solidFill>
              </a:defRPr>
            </a:lvl1pPr>
          </a:lstStyle>
          <a:p>
            <a:fld id="{BECF63ED-5365-0347-943C-46237B9951C9}" type="slidenum">
              <a:rPr lang="en-US" smtClean="0"/>
              <a:pPr/>
              <a:t>‹#›</a:t>
            </a:fld>
            <a:endParaRPr lang="en-US"/>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23816" y="381000"/>
            <a:ext cx="11344368" cy="535531"/>
          </a:xfrm>
          <a:prstGeom prst="rect">
            <a:avLst/>
          </a:prstGeom>
        </p:spPr>
        <p:txBody>
          <a:bodyPr vert="horz" lIns="91440" tIns="45720" rIns="91440" bIns="45720" rtlCol="0" anchor="ctr">
            <a:spAutoFit/>
          </a:bodyPr>
          <a:lstStyle/>
          <a:p>
            <a:r>
              <a:rPr lang="en-US"/>
              <a:t>Click to edit Master title style</a:t>
            </a:r>
          </a:p>
        </p:txBody>
      </p:sp>
      <p:sp>
        <p:nvSpPr>
          <p:cNvPr id="5" name="Footer Placeholder 4">
            <a:extLst>
              <a:ext uri="{FF2B5EF4-FFF2-40B4-BE49-F238E27FC236}">
                <a16:creationId xmlns:a16="http://schemas.microsoft.com/office/drawing/2014/main" id="{1EBE48C3-0F6C-DE42-BCD7-E58E059CAE8C}"/>
              </a:ext>
            </a:extLst>
          </p:cNvPr>
          <p:cNvSpPr>
            <a:spLocks noGrp="1"/>
          </p:cNvSpPr>
          <p:nvPr>
            <p:ph type="ftr" sz="quarter" idx="3"/>
          </p:nvPr>
        </p:nvSpPr>
        <p:spPr>
          <a:xfrm>
            <a:off x="1725468" y="6523971"/>
            <a:ext cx="8817264" cy="182880"/>
          </a:xfrm>
          <a:prstGeom prst="rect">
            <a:avLst/>
          </a:prstGeom>
        </p:spPr>
        <p:txBody>
          <a:bodyPr vert="horz" lIns="0" tIns="0" rIns="0" bIns="0" rtlCol="0" anchor="ctr">
            <a:spAutoFit/>
          </a:bodyPr>
          <a:lstStyle>
            <a:lvl1pPr algn="ctr">
              <a:defRPr sz="800" cap="all" baseline="0">
                <a:solidFill>
                  <a:schemeClr val="tx1"/>
                </a:solidFill>
              </a:defRPr>
            </a:lvl1pPr>
          </a:lstStyle>
          <a:p>
            <a:r>
              <a:rPr lang="en-US"/>
              <a:t>© 2021 THE MITRE CORPORATION. ALL RIGHTS RESERVED. FOR INTERNAL USE ONLY.</a:t>
            </a:r>
          </a:p>
        </p:txBody>
      </p:sp>
      <p:sp>
        <p:nvSpPr>
          <p:cNvPr id="4" name="Text Placeholder 3">
            <a:extLst>
              <a:ext uri="{FF2B5EF4-FFF2-40B4-BE49-F238E27FC236}">
                <a16:creationId xmlns:a16="http://schemas.microsoft.com/office/drawing/2014/main" id="{D0C7A4B0-99F8-2B4A-9FCE-DFD4168F921C}"/>
              </a:ext>
            </a:extLst>
          </p:cNvPr>
          <p:cNvSpPr>
            <a:spLocks noGrp="1"/>
          </p:cNvSpPr>
          <p:nvPr>
            <p:ph type="body" idx="1"/>
          </p:nvPr>
        </p:nvSpPr>
        <p:spPr>
          <a:xfrm>
            <a:off x="423816" y="1348798"/>
            <a:ext cx="11344368" cy="482340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1439552"/>
      </p:ext>
    </p:extLst>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 id="2147484007" r:id="rId15"/>
    <p:sldLayoutId id="2147484008" r:id="rId16"/>
    <p:sldLayoutId id="2147484009" r:id="rId17"/>
    <p:sldLayoutId id="2147484010" r:id="rId18"/>
    <p:sldLayoutId id="2147484011" r:id="rId19"/>
    <p:sldLayoutId id="2147484012" r:id="rId20"/>
    <p:sldLayoutId id="2147484013" r:id="rId21"/>
  </p:sldLayoutIdLst>
  <p:hf hdr="0" dt="0"/>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0" indent="0" algn="l" defTabSz="914400" rtl="0" eaLnBrk="1" latinLnBrk="0" hangingPunct="1">
        <a:lnSpc>
          <a:spcPct val="90000"/>
        </a:lnSpc>
        <a:spcBef>
          <a:spcPts val="1000"/>
        </a:spcBef>
        <a:buFontTx/>
        <a:buNone/>
        <a:defRPr lang="en-US" sz="2400" b="1" i="0" kern="1200" cap="none" baseline="0" dirty="0">
          <a:solidFill>
            <a:schemeClr val="tx2"/>
          </a:solidFill>
          <a:latin typeface="+mn-lt"/>
          <a:ea typeface="+mn-ea"/>
          <a:cs typeface="Arial Narrow" charset="0"/>
        </a:defRPr>
      </a:lvl1pPr>
      <a:lvl2pPr marL="0" indent="0" algn="l" defTabSz="914400" rtl="0" eaLnBrk="1" latinLnBrk="0" hangingPunct="1">
        <a:lnSpc>
          <a:spcPct val="90000"/>
        </a:lnSpc>
        <a:spcBef>
          <a:spcPts val="500"/>
        </a:spcBef>
        <a:spcAft>
          <a:spcPts val="500"/>
        </a:spcAft>
        <a:buFontTx/>
        <a:buNone/>
        <a:defRPr lang="en-US" sz="2400" b="0" i="0" kern="1200" baseline="0" dirty="0">
          <a:solidFill>
            <a:schemeClr val="tx2"/>
          </a:solidFill>
          <a:latin typeface="+mn-lt"/>
          <a:ea typeface="+mn-ea"/>
          <a:cs typeface="Arial Narrow" charset="0"/>
        </a:defRPr>
      </a:lvl2pPr>
      <a:lvl3pPr marL="349250" indent="-230188" algn="l" defTabSz="914400" rtl="0" eaLnBrk="1" latinLnBrk="0" hangingPunct="1">
        <a:lnSpc>
          <a:spcPct val="90000"/>
        </a:lnSpc>
        <a:spcBef>
          <a:spcPts val="500"/>
        </a:spcBef>
        <a:spcAft>
          <a:spcPts val="500"/>
        </a:spcAft>
        <a:buFont typeface="Wingdings" pitchFamily="2" charset="2"/>
        <a:buChar char="§"/>
        <a:tabLst/>
        <a:defRPr lang="en-US" sz="2400" b="0" i="0" kern="1200" baseline="0" dirty="0">
          <a:solidFill>
            <a:schemeClr val="tx2"/>
          </a:solidFill>
          <a:latin typeface="+mn-lt"/>
          <a:ea typeface="+mn-ea"/>
          <a:cs typeface="Arial Narrow" charset="0"/>
        </a:defRPr>
      </a:lvl3pPr>
      <a:lvl4pPr marL="579438" indent="-230188" algn="l" defTabSz="914400" rtl="0" eaLnBrk="1" latinLnBrk="0" hangingPunct="1">
        <a:lnSpc>
          <a:spcPct val="90000"/>
        </a:lnSpc>
        <a:spcBef>
          <a:spcPts val="500"/>
        </a:spcBef>
        <a:spcAft>
          <a:spcPts val="500"/>
        </a:spcAft>
        <a:buFont typeface="Wingdings" pitchFamily="2" charset="2"/>
        <a:buChar char="§"/>
        <a:tabLst/>
        <a:defRPr lang="en-US" sz="2200" b="0" i="0" kern="1200" baseline="0" dirty="0">
          <a:solidFill>
            <a:schemeClr val="tx2"/>
          </a:solidFill>
          <a:latin typeface="+mn-lt"/>
          <a:ea typeface="+mn-ea"/>
          <a:cs typeface="Arial Narrow" charset="0"/>
        </a:defRPr>
      </a:lvl4pPr>
      <a:lvl5pPr marL="800100" indent="-228600" algn="l" defTabSz="914400" rtl="0" eaLnBrk="1" latinLnBrk="0" hangingPunct="1">
        <a:lnSpc>
          <a:spcPct val="90000"/>
        </a:lnSpc>
        <a:spcBef>
          <a:spcPts val="500"/>
        </a:spcBef>
        <a:spcAft>
          <a:spcPts val="500"/>
        </a:spcAft>
        <a:buFont typeface="Wingdings" pitchFamily="2" charset="2"/>
        <a:buChar char="§"/>
        <a:tabLst/>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F26B43"/>
          </p15:clr>
        </p15:guide>
        <p15:guide id="2" pos="3864">
          <p15:clr>
            <a:srgbClr val="F26B43"/>
          </p15:clr>
        </p15:guide>
        <p15:guide id="3" pos="7416">
          <p15:clr>
            <a:srgbClr val="F26B43"/>
          </p15:clr>
        </p15:guide>
        <p15:guide id="4" pos="264">
          <p15:clr>
            <a:srgbClr val="F26B43"/>
          </p15:clr>
        </p15:guide>
        <p15:guide id="5" orient="horz" pos="4104">
          <p15:clr>
            <a:srgbClr val="F26B43"/>
          </p15:clr>
        </p15:guide>
        <p15:guide id="6" orient="horz" pos="3888">
          <p15:clr>
            <a:srgbClr val="F26B43"/>
          </p15:clr>
        </p15:guide>
        <p15:guide id="7" orient="horz" pos="4200">
          <p15:clr>
            <a:srgbClr val="F26B43"/>
          </p15:clr>
        </p15:guide>
        <p15:guide id="8" orient="horz" pos="2160">
          <p15:clr>
            <a:srgbClr val="F26B43"/>
          </p15:clr>
        </p15:guide>
        <p15:guide id="9" orient="horz" pos="84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3919122" y="6523689"/>
            <a:ext cx="4353756"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2021 THE MITRE CORPORATION. ALL RIGHTS RESERVED. FOR INTERNAL USE ONLY.</a:t>
            </a:r>
          </a:p>
        </p:txBody>
      </p:sp>
    </p:spTree>
    <p:extLst>
      <p:ext uri="{BB962C8B-B14F-4D97-AF65-F5344CB8AC3E}">
        <p14:creationId xmlns:p14="http://schemas.microsoft.com/office/powerpoint/2010/main" val="2853794048"/>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4028" r:id="rId14"/>
    <p:sldLayoutId id="2147484029" r:id="rId15"/>
    <p:sldLayoutId id="2147484030" r:id="rId16"/>
    <p:sldLayoutId id="2147484031" r:id="rId17"/>
    <p:sldLayoutId id="2147484032" r:id="rId18"/>
    <p:sldLayoutId id="2147484033" r:id="rId19"/>
    <p:sldLayoutId id="2147484034" r:id="rId20"/>
    <p:sldLayoutId id="2147484035" r:id="rId21"/>
    <p:sldLayoutId id="2147484036" r:id="rId22"/>
    <p:sldLayoutId id="2147484037" r:id="rId23"/>
    <p:sldLayoutId id="2147484038" r:id="rId24"/>
    <p:sldLayoutId id="2147484039" r:id="rId25"/>
    <p:sldLayoutId id="2147484040" r:id="rId26"/>
    <p:sldLayoutId id="2147484041" r:id="rId27"/>
    <p:sldLayoutId id="2147484042" r:id="rId28"/>
    <p:sldLayoutId id="2147484043" r:id="rId29"/>
    <p:sldLayoutId id="2147484044" r:id="rId30"/>
    <p:sldLayoutId id="2147484045" r:id="rId31"/>
    <p:sldLayoutId id="2147484046" r:id="rId32"/>
    <p:sldLayoutId id="2147484047" r:id="rId33"/>
    <p:sldLayoutId id="2147484048" r:id="rId34"/>
    <p:sldLayoutId id="2147484049" r:id="rId35"/>
  </p:sldLayoutIdLst>
  <p:hf hdr="0" ft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171.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1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68.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svg"/><Relationship Id="rId3" Type="http://schemas.openxmlformats.org/officeDocument/2006/relationships/image" Target="../media/image48.svg"/><Relationship Id="rId7" Type="http://schemas.openxmlformats.org/officeDocument/2006/relationships/image" Target="../media/image52.sv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20.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sv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svg"/><Relationship Id="rId7" Type="http://schemas.openxmlformats.org/officeDocument/2006/relationships/image" Target="../media/image64.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 Id="rId9" Type="http://schemas.openxmlformats.org/officeDocument/2006/relationships/image" Target="../media/image66.svg"/></Relationships>
</file>

<file path=ppt/slides/_rels/slide1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jpeg"/></Relationships>
</file>

<file path=ppt/slides/_rels/slide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jpeg"/><Relationship Id="rId7"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5.jpeg"/><Relationship Id="rId5" Type="http://schemas.openxmlformats.org/officeDocument/2006/relationships/hyperlink" Target="https://www.kisspng.com/png-light-electromagnetic-spectrum-electromagnetic-rad-1233022/" TargetMode="External"/><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wmf"/><Relationship Id="rId7"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1.jpe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svg"/><Relationship Id="rId7" Type="http://schemas.openxmlformats.org/officeDocument/2006/relationships/image" Target="../media/image91.sv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svg"/><Relationship Id="rId4" Type="http://schemas.openxmlformats.org/officeDocument/2006/relationships/image" Target="../media/image88.png"/><Relationship Id="rId9" Type="http://schemas.openxmlformats.org/officeDocument/2006/relationships/image" Target="../media/image93.svg"/></Relationships>
</file>

<file path=ppt/slides/_rels/slide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8.xml"/><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7.xml"/><Relationship Id="rId5" Type="http://schemas.openxmlformats.org/officeDocument/2006/relationships/image" Target="../media/image97.svg"/><Relationship Id="rId4" Type="http://schemas.openxmlformats.org/officeDocument/2006/relationships/image" Target="../media/image96.png"/></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7.svg"/></Relationships>
</file>

<file path=ppt/slides/_rels/slide22.xml.rels><?xml version="1.0" encoding="UTF-8" standalone="yes"?>
<Relationships xmlns="http://schemas.openxmlformats.org/package/2006/relationships"><Relationship Id="rId3" Type="http://schemas.openxmlformats.org/officeDocument/2006/relationships/hyperlink" Target="https://mybinder.org/v2/gh/janisbent/sc-lab/v3.0?filepath=lab.ipynb"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bit.ly/407kM2A"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124.xml"/><Relationship Id="rId4" Type="http://schemas.openxmlformats.org/officeDocument/2006/relationships/image" Target="../media/image26.jpg"/></Relationships>
</file>

<file path=ppt/slides/_rels/slide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124.xm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115.xml"/></Relationships>
</file>

<file path=ppt/slides/_rels/slide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115.xml"/></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115.xml"/></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124.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4.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tHorz">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A4954-1012-C48A-E5CF-50D3888BEA75}"/>
              </a:ext>
            </a:extLst>
          </p:cNvPr>
          <p:cNvSpPr>
            <a:spLocks noGrp="1"/>
          </p:cNvSpPr>
          <p:nvPr>
            <p:ph type="ctrTitle"/>
          </p:nvPr>
        </p:nvSpPr>
        <p:spPr/>
        <p:txBody>
          <a:bodyPr/>
          <a:lstStyle/>
          <a:p>
            <a:r>
              <a:rPr lang="en-US" dirty="0"/>
              <a:t>Side-Channel Analysis</a:t>
            </a:r>
            <a:br>
              <a:rPr lang="en-US" dirty="0"/>
            </a:br>
            <a:r>
              <a:rPr lang="en-US" sz="3600" i="1" dirty="0"/>
              <a:t>Hardware Hacking from a Distance</a:t>
            </a:r>
            <a:endParaRPr lang="en-US" i="1" dirty="0"/>
          </a:p>
        </p:txBody>
      </p:sp>
      <p:sp>
        <p:nvSpPr>
          <p:cNvPr id="3" name="Subtitle 2">
            <a:extLst>
              <a:ext uri="{FF2B5EF4-FFF2-40B4-BE49-F238E27FC236}">
                <a16:creationId xmlns:a16="http://schemas.microsoft.com/office/drawing/2014/main" id="{D6154784-FD24-201C-C75E-D7C23900181C}"/>
              </a:ext>
            </a:extLst>
          </p:cNvPr>
          <p:cNvSpPr>
            <a:spLocks noGrp="1"/>
          </p:cNvSpPr>
          <p:nvPr>
            <p:ph type="subTitle" idx="1"/>
          </p:nvPr>
        </p:nvSpPr>
        <p:spPr/>
        <p:txBody>
          <a:bodyPr/>
          <a:lstStyle/>
          <a:p>
            <a:r>
              <a:rPr lang="en-US" dirty="0"/>
              <a:t>March 22, 2023</a:t>
            </a:r>
          </a:p>
        </p:txBody>
      </p:sp>
      <p:sp>
        <p:nvSpPr>
          <p:cNvPr id="4" name="Text Placeholder 3">
            <a:extLst>
              <a:ext uri="{FF2B5EF4-FFF2-40B4-BE49-F238E27FC236}">
                <a16:creationId xmlns:a16="http://schemas.microsoft.com/office/drawing/2014/main" id="{190B0215-65C4-7954-FE45-A7BD90550A5A}"/>
              </a:ext>
            </a:extLst>
          </p:cNvPr>
          <p:cNvSpPr>
            <a:spLocks noGrp="1"/>
          </p:cNvSpPr>
          <p:nvPr>
            <p:ph type="body" sz="quarter" idx="18"/>
          </p:nvPr>
        </p:nvSpPr>
        <p:spPr/>
        <p:txBody>
          <a:bodyPr/>
          <a:lstStyle/>
          <a:p>
            <a:r>
              <a:rPr lang="en-US" dirty="0"/>
              <a:t>Ben Janis</a:t>
            </a:r>
          </a:p>
        </p:txBody>
      </p:sp>
      <p:sp>
        <p:nvSpPr>
          <p:cNvPr id="6" name="Footer Placeholder 6">
            <a:extLst>
              <a:ext uri="{FF2B5EF4-FFF2-40B4-BE49-F238E27FC236}">
                <a16:creationId xmlns:a16="http://schemas.microsoft.com/office/drawing/2014/main" id="{58F10B93-525E-80F1-6201-12853F3D1A11}"/>
              </a:ext>
            </a:extLst>
          </p:cNvPr>
          <p:cNvSpPr txBox="1">
            <a:spLocks/>
          </p:cNvSpPr>
          <p:nvPr/>
        </p:nvSpPr>
        <p:spPr>
          <a:xfrm>
            <a:off x="1989568" y="6566365"/>
            <a:ext cx="8040413" cy="204300"/>
          </a:xfrm>
          <a:prstGeom prst="rect">
            <a:avLst/>
          </a:prstGeom>
          <a:solidFill>
            <a:schemeClr val="bg2"/>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800" cap="all">
                <a:solidFill>
                  <a:srgbClr val="E6E6E6"/>
                </a:solidFill>
                <a:latin typeface="Arial" panose="020B0604020202020204"/>
              </a:rPr>
              <a:t>© 2023 THE MITRE CORPORATION. ALL RIGHTS RESERVED. Approved for public release. Distribution unlimited 22-03216-6.</a:t>
            </a:r>
            <a:endParaRPr lang="en-US" sz="800" cap="all" dirty="0">
              <a:solidFill>
                <a:srgbClr val="E6E6E6"/>
              </a:solidFill>
              <a:latin typeface="Arial" panose="020B0604020202020204"/>
            </a:endParaRPr>
          </a:p>
        </p:txBody>
      </p:sp>
    </p:spTree>
    <p:extLst>
      <p:ext uri="{BB962C8B-B14F-4D97-AF65-F5344CB8AC3E}">
        <p14:creationId xmlns:p14="http://schemas.microsoft.com/office/powerpoint/2010/main" val="1733556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92FDC9-4ACF-4B41-A70F-70F2E8F4888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 name="Text Placeholder 4">
            <a:extLst>
              <a:ext uri="{FF2B5EF4-FFF2-40B4-BE49-F238E27FC236}">
                <a16:creationId xmlns:a16="http://schemas.microsoft.com/office/drawing/2014/main" id="{6E312796-B01A-EC4E-BF77-DB5C3A2A5971}"/>
              </a:ext>
            </a:extLst>
          </p:cNvPr>
          <p:cNvSpPr>
            <a:spLocks noGrp="1"/>
          </p:cNvSpPr>
          <p:nvPr>
            <p:ph type="body" sz="quarter" idx="16"/>
          </p:nvPr>
        </p:nvSpPr>
        <p:spPr/>
        <p:txBody>
          <a:bodyPr/>
          <a:lstStyle/>
          <a:p>
            <a:r>
              <a:rPr lang="en-US"/>
              <a:t>Focus on Embedded</a:t>
            </a:r>
          </a:p>
        </p:txBody>
      </p:sp>
      <p:sp>
        <p:nvSpPr>
          <p:cNvPr id="6" name="Text Placeholder 5">
            <a:extLst>
              <a:ext uri="{FF2B5EF4-FFF2-40B4-BE49-F238E27FC236}">
                <a16:creationId xmlns:a16="http://schemas.microsoft.com/office/drawing/2014/main" id="{384E899F-F87C-A64D-A7AD-C6072057AB4E}"/>
              </a:ext>
            </a:extLst>
          </p:cNvPr>
          <p:cNvSpPr>
            <a:spLocks noGrp="1"/>
          </p:cNvSpPr>
          <p:nvPr>
            <p:ph type="body" sz="quarter" idx="19"/>
          </p:nvPr>
        </p:nvSpPr>
        <p:spPr/>
        <p:txBody>
          <a:bodyPr/>
          <a:lstStyle/>
          <a:p>
            <a:r>
              <a:rPr lang="en-US"/>
              <a:t>Physical and emulated hardware opens scope to physical and proximal attacks</a:t>
            </a:r>
          </a:p>
        </p:txBody>
      </p:sp>
      <p:sp>
        <p:nvSpPr>
          <p:cNvPr id="8" name="Text Placeholder 7">
            <a:extLst>
              <a:ext uri="{FF2B5EF4-FFF2-40B4-BE49-F238E27FC236}">
                <a16:creationId xmlns:a16="http://schemas.microsoft.com/office/drawing/2014/main" id="{62A08479-BC68-A24F-88FC-ADBF8CA872FE}"/>
              </a:ext>
            </a:extLst>
          </p:cNvPr>
          <p:cNvSpPr>
            <a:spLocks noGrp="1"/>
          </p:cNvSpPr>
          <p:nvPr>
            <p:ph type="body" sz="quarter" idx="17"/>
          </p:nvPr>
        </p:nvSpPr>
        <p:spPr/>
        <p:txBody>
          <a:bodyPr/>
          <a:lstStyle/>
          <a:p>
            <a:r>
              <a:rPr lang="en-US"/>
              <a:t>Attack and Defend</a:t>
            </a:r>
          </a:p>
        </p:txBody>
      </p:sp>
      <p:sp>
        <p:nvSpPr>
          <p:cNvPr id="9" name="Text Placeholder 8">
            <a:extLst>
              <a:ext uri="{FF2B5EF4-FFF2-40B4-BE49-F238E27FC236}">
                <a16:creationId xmlns:a16="http://schemas.microsoft.com/office/drawing/2014/main" id="{5F24CB86-022E-4843-9079-C6F677C5EEF6}"/>
              </a:ext>
            </a:extLst>
          </p:cNvPr>
          <p:cNvSpPr>
            <a:spLocks noGrp="1"/>
          </p:cNvSpPr>
          <p:nvPr>
            <p:ph type="body" sz="quarter" idx="21"/>
          </p:nvPr>
        </p:nvSpPr>
        <p:spPr/>
        <p:txBody>
          <a:bodyPr/>
          <a:lstStyle/>
          <a:p>
            <a:r>
              <a:rPr lang="en-US"/>
              <a:t>Students wear both “hats” by acting as both red team and blue team</a:t>
            </a:r>
          </a:p>
        </p:txBody>
      </p:sp>
      <p:sp>
        <p:nvSpPr>
          <p:cNvPr id="11" name="Text Placeholder 10">
            <a:extLst>
              <a:ext uri="{FF2B5EF4-FFF2-40B4-BE49-F238E27FC236}">
                <a16:creationId xmlns:a16="http://schemas.microsoft.com/office/drawing/2014/main" id="{07BE6C27-ECB5-BE44-9DF9-DFE5B420BAFB}"/>
              </a:ext>
            </a:extLst>
          </p:cNvPr>
          <p:cNvSpPr>
            <a:spLocks noGrp="1"/>
          </p:cNvSpPr>
          <p:nvPr>
            <p:ph type="body" sz="quarter" idx="18"/>
          </p:nvPr>
        </p:nvSpPr>
        <p:spPr/>
        <p:txBody>
          <a:bodyPr/>
          <a:lstStyle/>
          <a:p>
            <a:r>
              <a:rPr lang="en-US"/>
              <a:t>Extended Time</a:t>
            </a:r>
          </a:p>
        </p:txBody>
      </p:sp>
      <p:sp>
        <p:nvSpPr>
          <p:cNvPr id="12" name="Text Placeholder 11">
            <a:extLst>
              <a:ext uri="{FF2B5EF4-FFF2-40B4-BE49-F238E27FC236}">
                <a16:creationId xmlns:a16="http://schemas.microsoft.com/office/drawing/2014/main" id="{DDDE6D1A-EA43-084E-8A5B-3DEC68DE9096}"/>
              </a:ext>
            </a:extLst>
          </p:cNvPr>
          <p:cNvSpPr>
            <a:spLocks noGrp="1"/>
          </p:cNvSpPr>
          <p:nvPr>
            <p:ph type="body" sz="quarter" idx="20"/>
          </p:nvPr>
        </p:nvSpPr>
        <p:spPr/>
        <p:txBody>
          <a:bodyPr/>
          <a:lstStyle/>
          <a:p>
            <a:r>
              <a:rPr lang="en-US"/>
              <a:t>Semester-long competition opens door to advanced attacks and countermeasures</a:t>
            </a:r>
          </a:p>
        </p:txBody>
      </p:sp>
      <p:sp>
        <p:nvSpPr>
          <p:cNvPr id="16" name="Title 2">
            <a:extLst>
              <a:ext uri="{FF2B5EF4-FFF2-40B4-BE49-F238E27FC236}">
                <a16:creationId xmlns:a16="http://schemas.microsoft.com/office/drawing/2014/main" id="{71DBA9D0-8EDE-5E4C-BF3E-4D8B32AD6F53}"/>
              </a:ext>
            </a:extLst>
          </p:cNvPr>
          <p:cNvSpPr txBox="1">
            <a:spLocks/>
          </p:cNvSpPr>
          <p:nvPr/>
        </p:nvSpPr>
        <p:spPr>
          <a:xfrm>
            <a:off x="419100" y="519142"/>
            <a:ext cx="11353800" cy="535531"/>
          </a:xfrm>
          <a:prstGeom prst="rect">
            <a:avLst/>
          </a:prstGeom>
        </p:spPr>
        <p:txBody>
          <a:bodyPr vert="horz" lIns="91440" tIns="45720" rIns="91440" bIns="45720" rtlCol="0" anchor="ctr">
            <a:spAutoFit/>
          </a:bodyPr>
          <a:lst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50" normalizeH="0" baseline="0" noProof="0">
                <a:ln>
                  <a:noFill/>
                </a:ln>
                <a:solidFill>
                  <a:srgbClr val="0E2641"/>
                </a:solidFill>
                <a:effectLst/>
                <a:uLnTx/>
                <a:uFillTx/>
                <a:latin typeface="Arial" panose="020B0604020202020204" pitchFamily="34" charset="0"/>
                <a:ea typeface="+mj-ea"/>
                <a:cs typeface="Arial" panose="020B0604020202020204" pitchFamily="34" charset="0"/>
              </a:rPr>
              <a:t>Unique </a:t>
            </a:r>
            <a:r>
              <a:rPr kumimoji="0" lang="en-US" sz="3200" b="1" i="0" u="none" strike="noStrike" kern="1200" cap="none" spc="-150" normalizeH="0" baseline="0" noProof="0">
                <a:ln>
                  <a:noFill/>
                </a:ln>
                <a:solidFill>
                  <a:srgbClr val="00B0F0"/>
                </a:solidFill>
                <a:effectLst/>
                <a:uLnTx/>
                <a:uFillTx/>
                <a:latin typeface="Arial" panose="020B0604020202020204" pitchFamily="34" charset="0"/>
                <a:ea typeface="+mj-ea"/>
                <a:cs typeface="Arial" panose="020B0604020202020204" pitchFamily="34" charset="0"/>
              </a:rPr>
              <a:t>Competition Design</a:t>
            </a:r>
            <a:endParaRPr kumimoji="0" lang="en-US" sz="3200" b="1" i="0" u="none" strike="noStrike" kern="1200" cap="none" spc="0" normalizeH="0" baseline="0" noProof="0">
              <a:ln>
                <a:noFill/>
              </a:ln>
              <a:solidFill>
                <a:srgbClr val="0E2641"/>
              </a:solidFill>
              <a:effectLst/>
              <a:uLnTx/>
              <a:uFillTx/>
              <a:latin typeface="Arial" panose="020B0604020202020204"/>
              <a:ea typeface="+mj-ea"/>
              <a:cs typeface="Arial Narrow" charset="0"/>
            </a:endParaRPr>
          </a:p>
        </p:txBody>
      </p:sp>
      <p:pic>
        <p:nvPicPr>
          <p:cNvPr id="24" name="Graphic 23" descr="5G/ Mobile/ IoT/ Drones/ AI Icon">
            <a:extLst>
              <a:ext uri="{FF2B5EF4-FFF2-40B4-BE49-F238E27FC236}">
                <a16:creationId xmlns:a16="http://schemas.microsoft.com/office/drawing/2014/main" id="{A32A9FF0-992D-3249-852B-59E4240BA3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155" y="1550206"/>
            <a:ext cx="2286000" cy="2286000"/>
          </a:xfrm>
          <a:prstGeom prst="rect">
            <a:avLst/>
          </a:prstGeom>
        </p:spPr>
      </p:pic>
      <p:pic>
        <p:nvPicPr>
          <p:cNvPr id="28" name="Graphic 27" descr="Ideation Creativity Strategy Actions Icon">
            <a:extLst>
              <a:ext uri="{FF2B5EF4-FFF2-40B4-BE49-F238E27FC236}">
                <a16:creationId xmlns:a16="http://schemas.microsoft.com/office/drawing/2014/main" id="{CC097872-017F-4141-AD7A-36B40A0CF2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50036" y="1550206"/>
            <a:ext cx="2216727" cy="2286000"/>
          </a:xfrm>
          <a:prstGeom prst="rect">
            <a:avLst/>
          </a:prstGeom>
        </p:spPr>
      </p:pic>
      <p:grpSp>
        <p:nvGrpSpPr>
          <p:cNvPr id="39" name="Group 38">
            <a:extLst>
              <a:ext uri="{FF2B5EF4-FFF2-40B4-BE49-F238E27FC236}">
                <a16:creationId xmlns:a16="http://schemas.microsoft.com/office/drawing/2014/main" id="{EF23C54F-1659-1247-82CE-F727AD346B9B}"/>
              </a:ext>
            </a:extLst>
          </p:cNvPr>
          <p:cNvGrpSpPr>
            <a:grpSpLocks noChangeAspect="1"/>
          </p:cNvGrpSpPr>
          <p:nvPr/>
        </p:nvGrpSpPr>
        <p:grpSpPr>
          <a:xfrm>
            <a:off x="4664491" y="986944"/>
            <a:ext cx="2863018" cy="2849262"/>
            <a:chOff x="8902808" y="1550206"/>
            <a:chExt cx="2297037" cy="2286000"/>
          </a:xfrm>
        </p:grpSpPr>
        <p:pic>
          <p:nvPicPr>
            <p:cNvPr id="40" name="Graphic 39" descr="Sword outline">
              <a:extLst>
                <a:ext uri="{FF2B5EF4-FFF2-40B4-BE49-F238E27FC236}">
                  <a16:creationId xmlns:a16="http://schemas.microsoft.com/office/drawing/2014/main" id="{689A9B47-F876-E447-9ABF-4B36AF17C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02808" y="1550206"/>
              <a:ext cx="1828800" cy="1828800"/>
            </a:xfrm>
            <a:prstGeom prst="rect">
              <a:avLst/>
            </a:prstGeom>
          </p:spPr>
        </p:pic>
        <p:pic>
          <p:nvPicPr>
            <p:cNvPr id="41" name="Graphic 40" descr="Ideation Creativity Strategy Actions Icon">
              <a:extLst>
                <a:ext uri="{FF2B5EF4-FFF2-40B4-BE49-F238E27FC236}">
                  <a16:creationId xmlns:a16="http://schemas.microsoft.com/office/drawing/2014/main" id="{A812E286-7F8A-5A4F-8A13-EF5D069FA1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41753" y="2464606"/>
              <a:ext cx="1058092" cy="1371600"/>
            </a:xfrm>
            <a:prstGeom prst="rect">
              <a:avLst/>
            </a:prstGeom>
          </p:spPr>
        </p:pic>
      </p:grpSp>
      <p:sp>
        <p:nvSpPr>
          <p:cNvPr id="4" name="Footer Placeholder 6">
            <a:extLst>
              <a:ext uri="{FF2B5EF4-FFF2-40B4-BE49-F238E27FC236}">
                <a16:creationId xmlns:a16="http://schemas.microsoft.com/office/drawing/2014/main" id="{69983B48-7F36-CB37-6341-C7C6A9344BF7}"/>
              </a:ext>
            </a:extLst>
          </p:cNvPr>
          <p:cNvSpPr txBox="1">
            <a:spLocks/>
          </p:cNvSpPr>
          <p:nvPr/>
        </p:nvSpPr>
        <p:spPr>
          <a:xfrm>
            <a:off x="2113893" y="6534833"/>
            <a:ext cx="8040413"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dirty="0">
                <a:ln>
                  <a:noFill/>
                </a:ln>
                <a:effectLst/>
                <a:uLnTx/>
                <a:uFillTx/>
                <a:latin typeface="Arial" panose="020B0604020202020204"/>
                <a:ea typeface="+mn-ea"/>
                <a:cs typeface="+mn-cs"/>
              </a:rPr>
              <a:t>© 2023 THE MITRE CORPORATION. ALL RIGHTS RESERVED. Approved for public release. Distribution unlimited 22-03216-6.</a:t>
            </a:r>
          </a:p>
        </p:txBody>
      </p:sp>
    </p:spTree>
    <p:extLst>
      <p:ext uri="{BB962C8B-B14F-4D97-AF65-F5344CB8AC3E}">
        <p14:creationId xmlns:p14="http://schemas.microsoft.com/office/powerpoint/2010/main" val="2754152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F817FD-1E19-DA48-BE10-3AFF284410D4}"/>
              </a:ext>
            </a:extLst>
          </p:cNvPr>
          <p:cNvSpPr>
            <a:spLocks noGrp="1"/>
          </p:cNvSpPr>
          <p:nvPr>
            <p:ph type="sldNum" sz="quarter" idx="12"/>
          </p:nvPr>
        </p:nvSpPr>
        <p:spPr/>
        <p:txBody>
          <a:bodyPr/>
          <a:lstStyle/>
          <a:p>
            <a:fld id="{BECF63ED-5365-0347-943C-46237B9951C9}" type="slidenum">
              <a:rPr lang="en-US" smtClean="0"/>
              <a:t>11</a:t>
            </a:fld>
            <a:endParaRPr lang="en-US"/>
          </a:p>
        </p:txBody>
      </p:sp>
      <p:sp>
        <p:nvSpPr>
          <p:cNvPr id="3" name="Title 2">
            <a:extLst>
              <a:ext uri="{FF2B5EF4-FFF2-40B4-BE49-F238E27FC236}">
                <a16:creationId xmlns:a16="http://schemas.microsoft.com/office/drawing/2014/main" id="{63877CDF-CD8D-E641-BD4E-FA5A96AEDA5F}"/>
              </a:ext>
            </a:extLst>
          </p:cNvPr>
          <p:cNvSpPr>
            <a:spLocks noGrp="1"/>
          </p:cNvSpPr>
          <p:nvPr>
            <p:ph type="title"/>
          </p:nvPr>
        </p:nvSpPr>
        <p:spPr/>
        <p:txBody>
          <a:bodyPr/>
          <a:lstStyle/>
          <a:p>
            <a:r>
              <a:rPr lang="en-US" spc="-150">
                <a:latin typeface="Arial" panose="020B0604020202020204" pitchFamily="34" charset="0"/>
                <a:cs typeface="Arial" panose="020B0604020202020204" pitchFamily="34" charset="0"/>
              </a:rPr>
              <a:t>Competition </a:t>
            </a:r>
            <a:r>
              <a:rPr lang="en-US" spc="-150">
                <a:solidFill>
                  <a:srgbClr val="00B0F0"/>
                </a:solidFill>
                <a:latin typeface="Arial" panose="020B0604020202020204" pitchFamily="34" charset="0"/>
                <a:cs typeface="Arial" panose="020B0604020202020204" pitchFamily="34" charset="0"/>
              </a:rPr>
              <a:t>Phases</a:t>
            </a:r>
            <a:endParaRPr lang="en-US"/>
          </a:p>
        </p:txBody>
      </p:sp>
      <p:grpSp>
        <p:nvGrpSpPr>
          <p:cNvPr id="5" name="Group 4">
            <a:extLst>
              <a:ext uri="{FF2B5EF4-FFF2-40B4-BE49-F238E27FC236}">
                <a16:creationId xmlns:a16="http://schemas.microsoft.com/office/drawing/2014/main" id="{87BA7CE6-FC7D-9744-AAB4-1F56DAB2775C}"/>
              </a:ext>
            </a:extLst>
          </p:cNvPr>
          <p:cNvGrpSpPr/>
          <p:nvPr/>
        </p:nvGrpSpPr>
        <p:grpSpPr>
          <a:xfrm>
            <a:off x="1066800" y="2101040"/>
            <a:ext cx="10058400" cy="3593590"/>
            <a:chOff x="1066800" y="2101040"/>
            <a:chExt cx="10058400" cy="3593590"/>
          </a:xfrm>
        </p:grpSpPr>
        <p:pic>
          <p:nvPicPr>
            <p:cNvPr id="8" name="Graphic 7" descr="Ideation Creativity Strategy Actions Icon">
              <a:extLst>
                <a:ext uri="{FF2B5EF4-FFF2-40B4-BE49-F238E27FC236}">
                  <a16:creationId xmlns:a16="http://schemas.microsoft.com/office/drawing/2014/main" id="{29630C07-49D3-D346-AC4C-408A918595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9459" y="2101040"/>
              <a:ext cx="1452282" cy="1371600"/>
            </a:xfrm>
            <a:prstGeom prst="rect">
              <a:avLst/>
            </a:prstGeom>
          </p:spPr>
        </p:pic>
        <p:pic>
          <p:nvPicPr>
            <p:cNvPr id="9" name="Graphic 8" descr="Cybersecurity / Networks / Cloud Computing / Data icon">
              <a:extLst>
                <a:ext uri="{FF2B5EF4-FFF2-40B4-BE49-F238E27FC236}">
                  <a16:creationId xmlns:a16="http://schemas.microsoft.com/office/drawing/2014/main" id="{8DBE4258-A12B-504B-B297-3AFD1FB2B2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0600" y="2101040"/>
              <a:ext cx="1371600" cy="1371600"/>
            </a:xfrm>
            <a:prstGeom prst="rect">
              <a:avLst/>
            </a:prstGeom>
          </p:spPr>
        </p:pic>
        <p:pic>
          <p:nvPicPr>
            <p:cNvPr id="10" name="Graphic 9" descr="Science / Healthcare / COVID-19 icon">
              <a:extLst>
                <a:ext uri="{FF2B5EF4-FFF2-40B4-BE49-F238E27FC236}">
                  <a16:creationId xmlns:a16="http://schemas.microsoft.com/office/drawing/2014/main" id="{89FFA2FF-811D-D244-AFB6-E76D114429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44089" y="2101040"/>
              <a:ext cx="914400" cy="1371600"/>
            </a:xfrm>
            <a:prstGeom prst="rect">
              <a:avLst/>
            </a:prstGeom>
          </p:spPr>
        </p:pic>
        <p:grpSp>
          <p:nvGrpSpPr>
            <p:cNvPr id="12" name="Group 11">
              <a:extLst>
                <a:ext uri="{FF2B5EF4-FFF2-40B4-BE49-F238E27FC236}">
                  <a16:creationId xmlns:a16="http://schemas.microsoft.com/office/drawing/2014/main" id="{5A819AB3-DF6B-2143-AA2A-CB1F171FB47D}"/>
                </a:ext>
              </a:extLst>
            </p:cNvPr>
            <p:cNvGrpSpPr/>
            <p:nvPr/>
          </p:nvGrpSpPr>
          <p:grpSpPr>
            <a:xfrm>
              <a:off x="1066800" y="3682950"/>
              <a:ext cx="10058400" cy="2011680"/>
              <a:chOff x="914400" y="1645920"/>
              <a:chExt cx="10058400" cy="2011680"/>
            </a:xfrm>
          </p:grpSpPr>
          <p:sp>
            <p:nvSpPr>
              <p:cNvPr id="13" name="TextBox 12">
                <a:extLst>
                  <a:ext uri="{FF2B5EF4-FFF2-40B4-BE49-F238E27FC236}">
                    <a16:creationId xmlns:a16="http://schemas.microsoft.com/office/drawing/2014/main" id="{E18A630C-0E6E-B843-B34B-7A5D899ED70C}"/>
                  </a:ext>
                </a:extLst>
              </p:cNvPr>
              <p:cNvSpPr txBox="1"/>
              <p:nvPr/>
            </p:nvSpPr>
            <p:spPr>
              <a:xfrm>
                <a:off x="7408211" y="1920240"/>
                <a:ext cx="2807435" cy="523220"/>
              </a:xfrm>
              <a:prstGeom prst="rect">
                <a:avLst/>
              </a:prstGeom>
              <a:noFill/>
            </p:spPr>
            <p:txBody>
              <a:bodyPr wrap="none" rtlCol="0">
                <a:spAutoFit/>
              </a:bodyPr>
              <a:lstStyle/>
              <a:p>
                <a:r>
                  <a:rPr lang="en-US" sz="2800" b="1">
                    <a:solidFill>
                      <a:schemeClr val="bg1"/>
                    </a:solidFill>
                    <a:latin typeface="Arial Black" panose="020B0604020202020204" pitchFamily="34" charset="0"/>
                    <a:cs typeface="Arial Black" panose="020B0604020202020204" pitchFamily="34" charset="0"/>
                  </a:rPr>
                  <a:t>Attack Phase</a:t>
                </a:r>
              </a:p>
            </p:txBody>
          </p:sp>
          <p:sp>
            <p:nvSpPr>
              <p:cNvPr id="14" name="TextBox 13">
                <a:extLst>
                  <a:ext uri="{FF2B5EF4-FFF2-40B4-BE49-F238E27FC236}">
                    <a16:creationId xmlns:a16="http://schemas.microsoft.com/office/drawing/2014/main" id="{31309FB0-67DE-1C4C-B129-9F9FE33575FB}"/>
                  </a:ext>
                </a:extLst>
              </p:cNvPr>
              <p:cNvSpPr txBox="1">
                <a:spLocks noChangeAspect="1"/>
              </p:cNvSpPr>
              <p:nvPr/>
            </p:nvSpPr>
            <p:spPr>
              <a:xfrm>
                <a:off x="7408213" y="2468878"/>
                <a:ext cx="3156259" cy="914400"/>
              </a:xfrm>
              <a:prstGeom prst="rect">
                <a:avLst/>
              </a:prstGeom>
              <a:noFill/>
            </p:spPr>
            <p:txBody>
              <a:bodyPr wrap="square" rtlCol="0">
                <a:normAutofit/>
              </a:bodyPr>
              <a:lstStyle/>
              <a:p>
                <a:r>
                  <a:rPr lang="en-US">
                    <a:solidFill>
                      <a:schemeClr val="bg1"/>
                    </a:solidFill>
                  </a:rPr>
                  <a:t>Analyze and attack the designs of other teams while your own design is attacked</a:t>
                </a:r>
              </a:p>
            </p:txBody>
          </p:sp>
          <p:grpSp>
            <p:nvGrpSpPr>
              <p:cNvPr id="15" name="Group 14">
                <a:extLst>
                  <a:ext uri="{FF2B5EF4-FFF2-40B4-BE49-F238E27FC236}">
                    <a16:creationId xmlns:a16="http://schemas.microsoft.com/office/drawing/2014/main" id="{4C0F5297-65EE-8E44-87DE-895C04D2C2C4}"/>
                  </a:ext>
                </a:extLst>
              </p:cNvPr>
              <p:cNvGrpSpPr/>
              <p:nvPr/>
            </p:nvGrpSpPr>
            <p:grpSpPr>
              <a:xfrm>
                <a:off x="914400" y="1828800"/>
                <a:ext cx="3657600" cy="1645920"/>
                <a:chOff x="914400" y="1828800"/>
                <a:chExt cx="3657600" cy="1645920"/>
              </a:xfrm>
            </p:grpSpPr>
            <p:sp>
              <p:nvSpPr>
                <p:cNvPr id="26" name="Rectangle 25">
                  <a:extLst>
                    <a:ext uri="{FF2B5EF4-FFF2-40B4-BE49-F238E27FC236}">
                      <a16:creationId xmlns:a16="http://schemas.microsoft.com/office/drawing/2014/main" id="{5998AF95-68E0-DE41-B5D9-900E5E1B1757}"/>
                    </a:ext>
                  </a:extLst>
                </p:cNvPr>
                <p:cNvSpPr/>
                <p:nvPr/>
              </p:nvSpPr>
              <p:spPr>
                <a:xfrm>
                  <a:off x="914400" y="1828800"/>
                  <a:ext cx="3657600" cy="1645920"/>
                </a:xfrm>
                <a:prstGeom prst="rect">
                  <a:avLst/>
                </a:prstGeom>
                <a:solidFill>
                  <a:srgbClr val="2D5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4CA886D-E147-424F-8D1E-D1442740E731}"/>
                    </a:ext>
                  </a:extLst>
                </p:cNvPr>
                <p:cNvSpPr txBox="1"/>
                <p:nvPr/>
              </p:nvSpPr>
              <p:spPr>
                <a:xfrm>
                  <a:off x="1005840" y="1920240"/>
                  <a:ext cx="2836033" cy="523220"/>
                </a:xfrm>
                <a:prstGeom prst="rect">
                  <a:avLst/>
                </a:prstGeom>
                <a:noFill/>
              </p:spPr>
              <p:txBody>
                <a:bodyPr wrap="none" rtlCol="0">
                  <a:spAutoFit/>
                </a:bodyPr>
                <a:lstStyle/>
                <a:p>
                  <a:r>
                    <a:rPr lang="en-US" sz="2800" b="1">
                      <a:solidFill>
                        <a:schemeClr val="bg1"/>
                      </a:solidFill>
                      <a:latin typeface="Arial Black" panose="020B0604020202020204" pitchFamily="34" charset="0"/>
                      <a:cs typeface="Arial Black" panose="020B0604020202020204" pitchFamily="34" charset="0"/>
                    </a:rPr>
                    <a:t>Design Phase</a:t>
                  </a:r>
                </a:p>
              </p:txBody>
            </p:sp>
            <p:sp>
              <p:nvSpPr>
                <p:cNvPr id="28" name="TextBox 27">
                  <a:extLst>
                    <a:ext uri="{FF2B5EF4-FFF2-40B4-BE49-F238E27FC236}">
                      <a16:creationId xmlns:a16="http://schemas.microsoft.com/office/drawing/2014/main" id="{2102A47A-BA7A-3B4C-ACE2-9EA8FE5EB502}"/>
                    </a:ext>
                  </a:extLst>
                </p:cNvPr>
                <p:cNvSpPr txBox="1">
                  <a:spLocks noChangeAspect="1"/>
                </p:cNvSpPr>
                <p:nvPr/>
              </p:nvSpPr>
              <p:spPr>
                <a:xfrm>
                  <a:off x="1005842" y="2468877"/>
                  <a:ext cx="3306557" cy="914400"/>
                </a:xfrm>
                <a:prstGeom prst="rect">
                  <a:avLst/>
                </a:prstGeom>
                <a:noFill/>
              </p:spPr>
              <p:txBody>
                <a:bodyPr wrap="square" rtlCol="0">
                  <a:normAutofit/>
                </a:bodyPr>
                <a:lstStyle/>
                <a:p>
                  <a:r>
                    <a:rPr lang="en-US">
                      <a:solidFill>
                        <a:schemeClr val="bg1"/>
                      </a:solidFill>
                    </a:rPr>
                    <a:t>Teams design and implement systems that meets security and functionality requirements</a:t>
                  </a:r>
                </a:p>
              </p:txBody>
            </p:sp>
            <p:cxnSp>
              <p:nvCxnSpPr>
                <p:cNvPr id="29" name="Straight Connector 28">
                  <a:extLst>
                    <a:ext uri="{FF2B5EF4-FFF2-40B4-BE49-F238E27FC236}">
                      <a16:creationId xmlns:a16="http://schemas.microsoft.com/office/drawing/2014/main" id="{03CC4222-E1E1-7748-A4B7-20AB542832D7}"/>
                    </a:ext>
                  </a:extLst>
                </p:cNvPr>
                <p:cNvCxnSpPr/>
                <p:nvPr/>
              </p:nvCxnSpPr>
              <p:spPr>
                <a:xfrm>
                  <a:off x="1097280" y="2441448"/>
                  <a:ext cx="457200"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16" name="Group 15">
                <a:extLst>
                  <a:ext uri="{FF2B5EF4-FFF2-40B4-BE49-F238E27FC236}">
                    <a16:creationId xmlns:a16="http://schemas.microsoft.com/office/drawing/2014/main" id="{C6C9A237-16CF-B740-9AE6-52CECBE09FBA}"/>
                  </a:ext>
                </a:extLst>
              </p:cNvPr>
              <p:cNvGrpSpPr/>
              <p:nvPr/>
            </p:nvGrpSpPr>
            <p:grpSpPr>
              <a:xfrm>
                <a:off x="7315200" y="1828800"/>
                <a:ext cx="3657600" cy="1645920"/>
                <a:chOff x="914400" y="1828800"/>
                <a:chExt cx="3657600" cy="1645920"/>
              </a:xfrm>
            </p:grpSpPr>
            <p:sp>
              <p:nvSpPr>
                <p:cNvPr id="22" name="Rectangle 21">
                  <a:extLst>
                    <a:ext uri="{FF2B5EF4-FFF2-40B4-BE49-F238E27FC236}">
                      <a16:creationId xmlns:a16="http://schemas.microsoft.com/office/drawing/2014/main" id="{6A424B32-A044-1E4B-80E5-E8FCD5F6B079}"/>
                    </a:ext>
                  </a:extLst>
                </p:cNvPr>
                <p:cNvSpPr/>
                <p:nvPr/>
              </p:nvSpPr>
              <p:spPr>
                <a:xfrm>
                  <a:off x="914400" y="1828800"/>
                  <a:ext cx="3657600" cy="1645920"/>
                </a:xfrm>
                <a:prstGeom prst="rect">
                  <a:avLst/>
                </a:prstGeom>
                <a:solidFill>
                  <a:srgbClr val="2D5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6754E56-6BEE-3843-85ED-01B66E8DB162}"/>
                    </a:ext>
                  </a:extLst>
                </p:cNvPr>
                <p:cNvSpPr txBox="1"/>
                <p:nvPr/>
              </p:nvSpPr>
              <p:spPr>
                <a:xfrm>
                  <a:off x="1005840" y="1920240"/>
                  <a:ext cx="2807435" cy="523220"/>
                </a:xfrm>
                <a:prstGeom prst="rect">
                  <a:avLst/>
                </a:prstGeom>
                <a:noFill/>
              </p:spPr>
              <p:txBody>
                <a:bodyPr wrap="none" rtlCol="0">
                  <a:spAutoFit/>
                </a:bodyPr>
                <a:lstStyle/>
                <a:p>
                  <a:r>
                    <a:rPr lang="en-US" sz="2800" b="1">
                      <a:solidFill>
                        <a:schemeClr val="bg1"/>
                      </a:solidFill>
                      <a:latin typeface="Arial Black" panose="020B0604020202020204" pitchFamily="34" charset="0"/>
                      <a:cs typeface="Arial Black" panose="020B0604020202020204" pitchFamily="34" charset="0"/>
                    </a:rPr>
                    <a:t>Attack Phase</a:t>
                  </a:r>
                </a:p>
              </p:txBody>
            </p:sp>
            <p:sp>
              <p:nvSpPr>
                <p:cNvPr id="24" name="TextBox 23">
                  <a:extLst>
                    <a:ext uri="{FF2B5EF4-FFF2-40B4-BE49-F238E27FC236}">
                      <a16:creationId xmlns:a16="http://schemas.microsoft.com/office/drawing/2014/main" id="{47C947DB-9999-D74D-AD85-43028D4797D8}"/>
                    </a:ext>
                  </a:extLst>
                </p:cNvPr>
                <p:cNvSpPr txBox="1">
                  <a:spLocks noChangeAspect="1"/>
                </p:cNvSpPr>
                <p:nvPr/>
              </p:nvSpPr>
              <p:spPr>
                <a:xfrm>
                  <a:off x="1005842" y="2468877"/>
                  <a:ext cx="3306557" cy="914400"/>
                </a:xfrm>
                <a:prstGeom prst="rect">
                  <a:avLst/>
                </a:prstGeom>
                <a:noFill/>
              </p:spPr>
              <p:txBody>
                <a:bodyPr wrap="square" rtlCol="0">
                  <a:normAutofit/>
                </a:bodyPr>
                <a:lstStyle/>
                <a:p>
                  <a:r>
                    <a:rPr lang="en-US">
                      <a:solidFill>
                        <a:schemeClr val="bg1"/>
                      </a:solidFill>
                    </a:rPr>
                    <a:t>Teams analyze and attack each other’s designs for points</a:t>
                  </a:r>
                </a:p>
              </p:txBody>
            </p:sp>
            <p:cxnSp>
              <p:nvCxnSpPr>
                <p:cNvPr id="25" name="Straight Connector 24">
                  <a:extLst>
                    <a:ext uri="{FF2B5EF4-FFF2-40B4-BE49-F238E27FC236}">
                      <a16:creationId xmlns:a16="http://schemas.microsoft.com/office/drawing/2014/main" id="{ED6CC738-37FC-5E48-8D86-F1AA1BC41E70}"/>
                    </a:ext>
                  </a:extLst>
                </p:cNvPr>
                <p:cNvCxnSpPr/>
                <p:nvPr/>
              </p:nvCxnSpPr>
              <p:spPr>
                <a:xfrm>
                  <a:off x="1097280" y="2441448"/>
                  <a:ext cx="457200" cy="0"/>
                </a:xfrm>
                <a:prstGeom prst="line">
                  <a:avLst/>
                </a:prstGeom>
              </p:spPr>
              <p:style>
                <a:lnRef idx="3">
                  <a:schemeClr val="accent4"/>
                </a:lnRef>
                <a:fillRef idx="0">
                  <a:schemeClr val="accent4"/>
                </a:fillRef>
                <a:effectRef idx="2">
                  <a:schemeClr val="accent4"/>
                </a:effectRef>
                <a:fontRef idx="minor">
                  <a:schemeClr val="tx1"/>
                </a:fontRef>
              </p:style>
            </p:cxnSp>
          </p:grpSp>
          <p:grpSp>
            <p:nvGrpSpPr>
              <p:cNvPr id="17" name="Group 16">
                <a:extLst>
                  <a:ext uri="{FF2B5EF4-FFF2-40B4-BE49-F238E27FC236}">
                    <a16:creationId xmlns:a16="http://schemas.microsoft.com/office/drawing/2014/main" id="{71114325-F2D9-254C-ACEB-81DE3E459B17}"/>
                  </a:ext>
                </a:extLst>
              </p:cNvPr>
              <p:cNvGrpSpPr/>
              <p:nvPr/>
            </p:nvGrpSpPr>
            <p:grpSpPr>
              <a:xfrm>
                <a:off x="4754880" y="1645920"/>
                <a:ext cx="2377440" cy="2011680"/>
                <a:chOff x="4754880" y="1645920"/>
                <a:chExt cx="2377440" cy="2011680"/>
              </a:xfrm>
            </p:grpSpPr>
            <p:sp>
              <p:nvSpPr>
                <p:cNvPr id="18" name="Right Arrow 17">
                  <a:extLst>
                    <a:ext uri="{FF2B5EF4-FFF2-40B4-BE49-F238E27FC236}">
                      <a16:creationId xmlns:a16="http://schemas.microsoft.com/office/drawing/2014/main" id="{459CFC9A-FFFA-3D47-B95A-9FC0CE77B212}"/>
                    </a:ext>
                  </a:extLst>
                </p:cNvPr>
                <p:cNvSpPr/>
                <p:nvPr/>
              </p:nvSpPr>
              <p:spPr>
                <a:xfrm>
                  <a:off x="4754880" y="1645920"/>
                  <a:ext cx="2377440" cy="2011680"/>
                </a:xfrm>
                <a:prstGeom prst="rightArrow">
                  <a:avLst>
                    <a:gd name="adj1" fmla="val 82281"/>
                    <a:gd name="adj2" fmla="val 25633"/>
                  </a:avLst>
                </a:prstGeom>
                <a:solidFill>
                  <a:srgbClr val="2D5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284E767-9D4F-EF41-9431-0BD9DA838079}"/>
                    </a:ext>
                  </a:extLst>
                </p:cNvPr>
                <p:cNvSpPr txBox="1"/>
                <p:nvPr/>
              </p:nvSpPr>
              <p:spPr>
                <a:xfrm>
                  <a:off x="4846320" y="1918228"/>
                  <a:ext cx="1727652" cy="523220"/>
                </a:xfrm>
                <a:prstGeom prst="rect">
                  <a:avLst/>
                </a:prstGeom>
                <a:noFill/>
              </p:spPr>
              <p:txBody>
                <a:bodyPr wrap="none" rtlCol="0">
                  <a:spAutoFit/>
                </a:bodyPr>
                <a:lstStyle/>
                <a:p>
                  <a:r>
                    <a:rPr lang="en-US" sz="2800" b="1">
                      <a:solidFill>
                        <a:schemeClr val="bg1"/>
                      </a:solidFill>
                      <a:latin typeface="Arial Black" panose="020B0604020202020204" pitchFamily="34" charset="0"/>
                      <a:cs typeface="Arial Black" panose="020B0604020202020204" pitchFamily="34" charset="0"/>
                    </a:rPr>
                    <a:t>Handoff</a:t>
                  </a:r>
                </a:p>
              </p:txBody>
            </p:sp>
            <p:sp>
              <p:nvSpPr>
                <p:cNvPr id="20" name="TextBox 19">
                  <a:extLst>
                    <a:ext uri="{FF2B5EF4-FFF2-40B4-BE49-F238E27FC236}">
                      <a16:creationId xmlns:a16="http://schemas.microsoft.com/office/drawing/2014/main" id="{72C8B59F-7A5B-7F4A-B62D-07ED588512F7}"/>
                    </a:ext>
                  </a:extLst>
                </p:cNvPr>
                <p:cNvSpPr txBox="1">
                  <a:spLocks noChangeAspect="1"/>
                </p:cNvSpPr>
                <p:nvPr/>
              </p:nvSpPr>
              <p:spPr>
                <a:xfrm>
                  <a:off x="4846320" y="2468877"/>
                  <a:ext cx="1803166" cy="914400"/>
                </a:xfrm>
                <a:prstGeom prst="rect">
                  <a:avLst/>
                </a:prstGeom>
                <a:noFill/>
              </p:spPr>
              <p:txBody>
                <a:bodyPr wrap="square" rtlCol="0">
                  <a:normAutofit/>
                </a:bodyPr>
                <a:lstStyle/>
                <a:p>
                  <a:r>
                    <a:rPr lang="en-US">
                      <a:solidFill>
                        <a:schemeClr val="bg1"/>
                      </a:solidFill>
                    </a:rPr>
                    <a:t>Organizers test each design for functionality</a:t>
                  </a:r>
                </a:p>
              </p:txBody>
            </p:sp>
            <p:cxnSp>
              <p:nvCxnSpPr>
                <p:cNvPr id="21" name="Straight Connector 20">
                  <a:extLst>
                    <a:ext uri="{FF2B5EF4-FFF2-40B4-BE49-F238E27FC236}">
                      <a16:creationId xmlns:a16="http://schemas.microsoft.com/office/drawing/2014/main" id="{75FFDF25-5DE9-4641-90D3-69225F162FF5}"/>
                    </a:ext>
                  </a:extLst>
                </p:cNvPr>
                <p:cNvCxnSpPr/>
                <p:nvPr/>
              </p:nvCxnSpPr>
              <p:spPr>
                <a:xfrm>
                  <a:off x="4937760" y="2441448"/>
                  <a:ext cx="457200" cy="0"/>
                </a:xfrm>
                <a:prstGeom prst="line">
                  <a:avLst/>
                </a:prstGeom>
              </p:spPr>
              <p:style>
                <a:lnRef idx="3">
                  <a:schemeClr val="accent4"/>
                </a:lnRef>
                <a:fillRef idx="0">
                  <a:schemeClr val="accent4"/>
                </a:fillRef>
                <a:effectRef idx="2">
                  <a:schemeClr val="accent4"/>
                </a:effectRef>
                <a:fontRef idx="minor">
                  <a:schemeClr val="tx1"/>
                </a:fontRef>
              </p:style>
            </p:cxnSp>
          </p:grpSp>
        </p:grpSp>
      </p:grpSp>
      <p:sp>
        <p:nvSpPr>
          <p:cNvPr id="6" name="Footer Placeholder 6">
            <a:extLst>
              <a:ext uri="{FF2B5EF4-FFF2-40B4-BE49-F238E27FC236}">
                <a16:creationId xmlns:a16="http://schemas.microsoft.com/office/drawing/2014/main" id="{E8CF889D-2D00-34D6-CC42-26C96A821C78}"/>
              </a:ext>
            </a:extLst>
          </p:cNvPr>
          <p:cNvSpPr>
            <a:spLocks noGrp="1"/>
          </p:cNvSpPr>
          <p:nvPr>
            <p:ph type="ftr" sz="quarter" idx="11"/>
          </p:nvPr>
        </p:nvSpPr>
        <p:spPr>
          <a:xfrm>
            <a:off x="2113893" y="6534833"/>
            <a:ext cx="8040413" cy="123111"/>
          </a:xfrm>
        </p:spPr>
        <p:txBody>
          <a:bodyPr/>
          <a:lstStyle/>
          <a:p>
            <a:pPr>
              <a:defRPr/>
            </a:pPr>
            <a:r>
              <a:rPr kumimoji="0" lang="en-US" sz="800" b="0" i="0" u="none" strike="noStrike" kern="1200" cap="all" spc="0" normalizeH="0" baseline="0" noProof="0" dirty="0">
                <a:ln>
                  <a:noFill/>
                </a:ln>
                <a:effectLst/>
                <a:uLnTx/>
                <a:uFillTx/>
                <a:latin typeface="Arial" panose="020B0604020202020204"/>
                <a:ea typeface="+mn-ea"/>
                <a:cs typeface="+mn-cs"/>
              </a:rPr>
              <a:t>© 2023 THE MITRE CORPORATION. ALL RIGHTS RESERVED. Approved for public release. Distribution unlimited 22-03216-6.</a:t>
            </a:r>
          </a:p>
        </p:txBody>
      </p:sp>
    </p:spTree>
    <p:extLst>
      <p:ext uri="{BB962C8B-B14F-4D97-AF65-F5344CB8AC3E}">
        <p14:creationId xmlns:p14="http://schemas.microsoft.com/office/powerpoint/2010/main" val="3587183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6D82AF-0A25-C94C-88ED-C64E4FEE54B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all"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all" spc="0" normalizeH="0" baseline="0" noProof="0">
              <a:ln>
                <a:noFill/>
              </a:ln>
              <a:solidFill>
                <a:srgbClr val="FFFFFF"/>
              </a:solidFill>
              <a:effectLst/>
              <a:uLnTx/>
              <a:uFillTx/>
              <a:latin typeface="Arial"/>
              <a:ea typeface="+mn-ea"/>
              <a:cs typeface="+mn-cs"/>
            </a:endParaRPr>
          </a:p>
        </p:txBody>
      </p:sp>
      <p:pic>
        <p:nvPicPr>
          <p:cNvPr id="5" name="Graphic 4" descr="Cybersecurity / Networks / Cloud Computing / Data icon">
            <a:extLst>
              <a:ext uri="{FF2B5EF4-FFF2-40B4-BE49-F238E27FC236}">
                <a16:creationId xmlns:a16="http://schemas.microsoft.com/office/drawing/2014/main" id="{75375E50-EE23-BE43-B8F0-CBAEF05A03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6874" y="1522910"/>
            <a:ext cx="1188720" cy="1188720"/>
          </a:xfrm>
          <a:prstGeom prst="rect">
            <a:avLst/>
          </a:prstGeom>
        </p:spPr>
      </p:pic>
      <p:pic>
        <p:nvPicPr>
          <p:cNvPr id="6" name="Graphic 5" descr="Infrastructure / Technology / Logistics / Transportation icon">
            <a:extLst>
              <a:ext uri="{FF2B5EF4-FFF2-40B4-BE49-F238E27FC236}">
                <a16:creationId xmlns:a16="http://schemas.microsoft.com/office/drawing/2014/main" id="{8D0BD8FE-A6AF-3B47-90E3-2DB85800C5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6455" y="3400042"/>
            <a:ext cx="1188720" cy="528320"/>
          </a:xfrm>
          <a:prstGeom prst="rect">
            <a:avLst/>
          </a:prstGeom>
        </p:spPr>
      </p:pic>
      <p:pic>
        <p:nvPicPr>
          <p:cNvPr id="7" name="Graphic 6" descr="5G / Mobile / IoT / Drones / AI icon">
            <a:extLst>
              <a:ext uri="{FF2B5EF4-FFF2-40B4-BE49-F238E27FC236}">
                <a16:creationId xmlns:a16="http://schemas.microsoft.com/office/drawing/2014/main" id="{79CFFB67-6A96-7D43-8C04-255A56A44F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95813" y="3005013"/>
            <a:ext cx="1188720" cy="1092337"/>
          </a:xfrm>
          <a:prstGeom prst="rect">
            <a:avLst/>
          </a:prstGeom>
        </p:spPr>
      </p:pic>
      <p:pic>
        <p:nvPicPr>
          <p:cNvPr id="8" name="Graphic 7" descr="Commerce / Banking / Finance icon">
            <a:extLst>
              <a:ext uri="{FF2B5EF4-FFF2-40B4-BE49-F238E27FC236}">
                <a16:creationId xmlns:a16="http://schemas.microsoft.com/office/drawing/2014/main" id="{751E1A25-3BA6-5840-B179-A3BAD46267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95813" y="1522910"/>
            <a:ext cx="1188720" cy="957580"/>
          </a:xfrm>
          <a:prstGeom prst="rect">
            <a:avLst/>
          </a:prstGeom>
        </p:spPr>
      </p:pic>
      <p:pic>
        <p:nvPicPr>
          <p:cNvPr id="9" name="Graphic 8" descr="Ideation Creativity Strategy Actions Icon">
            <a:extLst>
              <a:ext uri="{FF2B5EF4-FFF2-40B4-BE49-F238E27FC236}">
                <a16:creationId xmlns:a16="http://schemas.microsoft.com/office/drawing/2014/main" id="{CB0F5F01-F2F7-334F-A773-65FD985BB1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3105" y="4636093"/>
            <a:ext cx="1188720" cy="1155700"/>
          </a:xfrm>
          <a:prstGeom prst="rect">
            <a:avLst/>
          </a:prstGeom>
        </p:spPr>
      </p:pic>
      <p:sp>
        <p:nvSpPr>
          <p:cNvPr id="10" name="Title 8">
            <a:extLst>
              <a:ext uri="{FF2B5EF4-FFF2-40B4-BE49-F238E27FC236}">
                <a16:creationId xmlns:a16="http://schemas.microsoft.com/office/drawing/2014/main" id="{5545654A-2BEA-114B-A5F0-61310BEC6FF7}"/>
              </a:ext>
            </a:extLst>
          </p:cNvPr>
          <p:cNvSpPr txBox="1">
            <a:spLocks/>
          </p:cNvSpPr>
          <p:nvPr/>
        </p:nvSpPr>
        <p:spPr>
          <a:xfrm>
            <a:off x="410678" y="346165"/>
            <a:ext cx="4029245" cy="584775"/>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15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Real-World </a:t>
            </a:r>
            <a:r>
              <a:rPr kumimoji="0" lang="en-US" sz="3200" b="1" i="0" u="none" strike="noStrike" kern="1200" cap="none" spc="-150" normalizeH="0" baseline="0" noProof="0">
                <a:ln>
                  <a:noFill/>
                </a:ln>
                <a:solidFill>
                  <a:srgbClr val="0B2338"/>
                </a:solidFill>
                <a:effectLst/>
                <a:highlight>
                  <a:srgbClr val="FFFF00"/>
                </a:highlight>
                <a:uLnTx/>
                <a:uFillTx/>
                <a:latin typeface="Arial" panose="020B0604020202020204" pitchFamily="34" charset="0"/>
                <a:ea typeface="+mj-ea"/>
                <a:cs typeface="Arial" panose="020B0604020202020204" pitchFamily="34" charset="0"/>
              </a:rPr>
              <a:t>Scenarios</a:t>
            </a:r>
          </a:p>
        </p:txBody>
      </p:sp>
      <p:pic>
        <p:nvPicPr>
          <p:cNvPr id="11" name="Graphic 10" descr="Infrastructure / Technology / Logistics / Transportation icon">
            <a:extLst>
              <a:ext uri="{FF2B5EF4-FFF2-40B4-BE49-F238E27FC236}">
                <a16:creationId xmlns:a16="http://schemas.microsoft.com/office/drawing/2014/main" id="{90D5BF66-9A3E-9B4F-AF99-584F4B11B7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95813" y="4603073"/>
            <a:ext cx="1188720" cy="1188720"/>
          </a:xfrm>
          <a:prstGeom prst="rect">
            <a:avLst/>
          </a:prstGeom>
        </p:spPr>
      </p:pic>
      <p:sp>
        <p:nvSpPr>
          <p:cNvPr id="12" name="TextBox 11">
            <a:extLst>
              <a:ext uri="{FF2B5EF4-FFF2-40B4-BE49-F238E27FC236}">
                <a16:creationId xmlns:a16="http://schemas.microsoft.com/office/drawing/2014/main" id="{79F8B081-E69D-7047-A449-36A0E6F2D7AE}"/>
              </a:ext>
            </a:extLst>
          </p:cNvPr>
          <p:cNvSpPr txBox="1"/>
          <p:nvPr/>
        </p:nvSpPr>
        <p:spPr>
          <a:xfrm>
            <a:off x="2646917" y="1744916"/>
            <a:ext cx="288252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Smart Door Lock</a:t>
            </a:r>
          </a:p>
        </p:txBody>
      </p:sp>
      <p:sp>
        <p:nvSpPr>
          <p:cNvPr id="13" name="TextBox 12">
            <a:extLst>
              <a:ext uri="{FF2B5EF4-FFF2-40B4-BE49-F238E27FC236}">
                <a16:creationId xmlns:a16="http://schemas.microsoft.com/office/drawing/2014/main" id="{7FFB0718-E9CB-5D44-9A0E-013437B167DF}"/>
              </a:ext>
            </a:extLst>
          </p:cNvPr>
          <p:cNvSpPr txBox="1"/>
          <p:nvPr/>
        </p:nvSpPr>
        <p:spPr>
          <a:xfrm>
            <a:off x="2643425" y="3292107"/>
            <a:ext cx="272382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Self-Driving Car</a:t>
            </a:r>
          </a:p>
        </p:txBody>
      </p:sp>
      <p:sp>
        <p:nvSpPr>
          <p:cNvPr id="14" name="TextBox 13">
            <a:extLst>
              <a:ext uri="{FF2B5EF4-FFF2-40B4-BE49-F238E27FC236}">
                <a16:creationId xmlns:a16="http://schemas.microsoft.com/office/drawing/2014/main" id="{F1C14B59-9487-1543-9F5F-B91558598193}"/>
              </a:ext>
            </a:extLst>
          </p:cNvPr>
          <p:cNvSpPr txBox="1"/>
          <p:nvPr/>
        </p:nvSpPr>
        <p:spPr>
          <a:xfrm>
            <a:off x="2643425" y="4839298"/>
            <a:ext cx="32960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Video Game Player</a:t>
            </a:r>
          </a:p>
        </p:txBody>
      </p:sp>
      <p:sp>
        <p:nvSpPr>
          <p:cNvPr id="15" name="TextBox 14">
            <a:extLst>
              <a:ext uri="{FF2B5EF4-FFF2-40B4-BE49-F238E27FC236}">
                <a16:creationId xmlns:a16="http://schemas.microsoft.com/office/drawing/2014/main" id="{CA235F75-F133-244A-997C-53ACEA73AC89}"/>
              </a:ext>
            </a:extLst>
          </p:cNvPr>
          <p:cNvSpPr txBox="1"/>
          <p:nvPr/>
        </p:nvSpPr>
        <p:spPr>
          <a:xfrm>
            <a:off x="8592401" y="1744916"/>
            <a:ext cx="237654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ATM Machine</a:t>
            </a:r>
          </a:p>
        </p:txBody>
      </p:sp>
      <p:sp>
        <p:nvSpPr>
          <p:cNvPr id="16" name="TextBox 15">
            <a:extLst>
              <a:ext uri="{FF2B5EF4-FFF2-40B4-BE49-F238E27FC236}">
                <a16:creationId xmlns:a16="http://schemas.microsoft.com/office/drawing/2014/main" id="{79194632-DEF5-1846-BB17-1291B00BB952}"/>
              </a:ext>
            </a:extLst>
          </p:cNvPr>
          <p:cNvSpPr txBox="1"/>
          <p:nvPr/>
        </p:nvSpPr>
        <p:spPr>
          <a:xfrm>
            <a:off x="8592401" y="3292107"/>
            <a:ext cx="256512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Drone Delivery</a:t>
            </a:r>
          </a:p>
        </p:txBody>
      </p:sp>
      <p:sp>
        <p:nvSpPr>
          <p:cNvPr id="17" name="TextBox 16">
            <a:extLst>
              <a:ext uri="{FF2B5EF4-FFF2-40B4-BE49-F238E27FC236}">
                <a16:creationId xmlns:a16="http://schemas.microsoft.com/office/drawing/2014/main" id="{F96F03C4-D9FC-F040-A3B8-2D790A66AEDE}"/>
              </a:ext>
            </a:extLst>
          </p:cNvPr>
          <p:cNvSpPr txBox="1"/>
          <p:nvPr/>
        </p:nvSpPr>
        <p:spPr>
          <a:xfrm>
            <a:off x="8592401" y="4839298"/>
            <a:ext cx="151669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Avionics</a:t>
            </a:r>
          </a:p>
        </p:txBody>
      </p:sp>
      <p:sp>
        <p:nvSpPr>
          <p:cNvPr id="4" name="Footer Placeholder 6">
            <a:extLst>
              <a:ext uri="{FF2B5EF4-FFF2-40B4-BE49-F238E27FC236}">
                <a16:creationId xmlns:a16="http://schemas.microsoft.com/office/drawing/2014/main" id="{37CDFADB-F738-B7CE-8B20-C4B977D1D8B7}"/>
              </a:ext>
            </a:extLst>
          </p:cNvPr>
          <p:cNvSpPr>
            <a:spLocks noGrp="1"/>
          </p:cNvSpPr>
          <p:nvPr>
            <p:ph type="ftr" sz="quarter" idx="11"/>
          </p:nvPr>
        </p:nvSpPr>
        <p:spPr>
          <a:xfrm>
            <a:off x="2113893" y="6534833"/>
            <a:ext cx="8040413" cy="204300"/>
          </a:xfrm>
          <a:solidFill>
            <a:schemeClr val="bg2"/>
          </a:solidFill>
        </p:spPr>
        <p:txBody>
          <a:bodyPr/>
          <a:lstStyle/>
          <a:p>
            <a:pPr>
              <a:defRPr/>
            </a:pPr>
            <a:r>
              <a:rPr kumimoji="0" lang="en-US" sz="800" b="0" i="0" u="none" strike="noStrike" kern="1200" cap="all" spc="0" normalizeH="0" baseline="0" noProof="0" dirty="0">
                <a:ln>
                  <a:noFill/>
                </a:ln>
                <a:solidFill>
                  <a:srgbClr val="E6E6E6"/>
                </a:solidFill>
                <a:effectLst/>
                <a:uLnTx/>
                <a:uFillTx/>
                <a:latin typeface="Arial" panose="020B0604020202020204"/>
                <a:ea typeface="+mn-ea"/>
                <a:cs typeface="+mn-cs"/>
              </a:rPr>
              <a:t>© 2023 THE MITRE CORPORATION. ALL RIGHTS RESERVED. Approved for public release. Distribution unlimited 22-03216-6.</a:t>
            </a:r>
          </a:p>
        </p:txBody>
      </p:sp>
    </p:spTree>
    <p:extLst>
      <p:ext uri="{BB962C8B-B14F-4D97-AF65-F5344CB8AC3E}">
        <p14:creationId xmlns:p14="http://schemas.microsoft.com/office/powerpoint/2010/main" val="3653856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EBEE6C-1C00-4D59-9DF4-7E1A05E0F92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0B233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uk-UA" sz="800" b="0" i="0" u="none" strike="noStrike" kern="1200" cap="all" spc="0" normalizeH="0" baseline="0" noProof="0" dirty="0">
              <a:ln>
                <a:noFill/>
              </a:ln>
              <a:solidFill>
                <a:srgbClr val="0B2338"/>
              </a:solidFill>
              <a:effectLst/>
              <a:uLnTx/>
              <a:uFillTx/>
              <a:latin typeface="Arial"/>
              <a:ea typeface="+mn-ea"/>
              <a:cs typeface="+mn-cs"/>
            </a:endParaRPr>
          </a:p>
        </p:txBody>
      </p:sp>
      <p:sp>
        <p:nvSpPr>
          <p:cNvPr id="3" name="Title 2">
            <a:extLst>
              <a:ext uri="{FF2B5EF4-FFF2-40B4-BE49-F238E27FC236}">
                <a16:creationId xmlns:a16="http://schemas.microsoft.com/office/drawing/2014/main" id="{0C79B6D6-E10D-4F7D-90D3-D7F7D4722AAB}"/>
              </a:ext>
            </a:extLst>
          </p:cNvPr>
          <p:cNvSpPr>
            <a:spLocks noGrp="1"/>
          </p:cNvSpPr>
          <p:nvPr>
            <p:ph type="title"/>
          </p:nvPr>
        </p:nvSpPr>
        <p:spPr/>
        <p:txBody>
          <a:bodyPr/>
          <a:lstStyle/>
          <a:p>
            <a:r>
              <a:rPr lang="en-US" dirty="0"/>
              <a:t>Why do the eCTF?</a:t>
            </a:r>
          </a:p>
        </p:txBody>
      </p:sp>
      <p:sp>
        <p:nvSpPr>
          <p:cNvPr id="4" name="Content Placeholder 3">
            <a:extLst>
              <a:ext uri="{FF2B5EF4-FFF2-40B4-BE49-F238E27FC236}">
                <a16:creationId xmlns:a16="http://schemas.microsoft.com/office/drawing/2014/main" id="{19C2C572-AC4A-41DE-8BD3-D4BBA576C0BF}"/>
              </a:ext>
            </a:extLst>
          </p:cNvPr>
          <p:cNvSpPr>
            <a:spLocks noGrp="1"/>
          </p:cNvSpPr>
          <p:nvPr>
            <p:ph sz="quarter" idx="12"/>
          </p:nvPr>
        </p:nvSpPr>
        <p:spPr/>
        <p:txBody>
          <a:bodyPr/>
          <a:lstStyle/>
          <a:p>
            <a:pPr marL="342900" indent="-342900">
              <a:buFont typeface="Arial" panose="020B0604020202020204" pitchFamily="34" charset="0"/>
              <a:buChar char="•"/>
            </a:pPr>
            <a:r>
              <a:rPr lang="en-US" dirty="0"/>
              <a:t>Unparalleled hands-on experience</a:t>
            </a:r>
          </a:p>
          <a:p>
            <a:pPr marL="581025" lvl="2" indent="-342900">
              <a:buFont typeface="Arial" panose="020B0604020202020204" pitchFamily="34" charset="0"/>
              <a:buChar char="•"/>
            </a:pPr>
            <a:r>
              <a:rPr lang="en-US" dirty="0"/>
              <a:t>Crypto/protocol design</a:t>
            </a:r>
          </a:p>
          <a:p>
            <a:pPr marL="581025" lvl="2" indent="-342900">
              <a:buFont typeface="Arial" panose="020B0604020202020204" pitchFamily="34" charset="0"/>
              <a:buChar char="•"/>
            </a:pPr>
            <a:r>
              <a:rPr lang="en-US" dirty="0"/>
              <a:t>Low-level C programming</a:t>
            </a:r>
          </a:p>
          <a:p>
            <a:pPr marL="581025" lvl="2" indent="-342900">
              <a:buFont typeface="Arial" panose="020B0604020202020204" pitchFamily="34" charset="0"/>
              <a:buChar char="•"/>
            </a:pPr>
            <a:r>
              <a:rPr lang="en-US" dirty="0"/>
              <a:t>Real-world offensive security</a:t>
            </a:r>
          </a:p>
          <a:p>
            <a:pPr marL="581025" lvl="2" indent="-342900">
              <a:buFont typeface="Arial" panose="020B0604020202020204" pitchFamily="34" charset="0"/>
              <a:buChar char="•"/>
            </a:pPr>
            <a:r>
              <a:rPr lang="en-US" dirty="0"/>
              <a:t>Project management</a:t>
            </a:r>
          </a:p>
          <a:p>
            <a:pPr marL="342900" indent="-342900">
              <a:buFont typeface="Arial" panose="020B0604020202020204" pitchFamily="34" charset="0"/>
              <a:buChar char="•"/>
            </a:pPr>
            <a:r>
              <a:rPr lang="en-US" dirty="0"/>
              <a:t>Career advancement</a:t>
            </a:r>
          </a:p>
          <a:p>
            <a:pPr marL="581025" lvl="2" indent="-342900">
              <a:buFont typeface="Arial" panose="020B0604020202020204" pitchFamily="34" charset="0"/>
              <a:buChar char="•"/>
            </a:pPr>
            <a:r>
              <a:rPr lang="en-US" dirty="0"/>
              <a:t>Looks great on a resume</a:t>
            </a:r>
          </a:p>
          <a:p>
            <a:pPr marL="581025" lvl="2" indent="-342900">
              <a:buFont typeface="Arial" panose="020B0604020202020204" pitchFamily="34" charset="0"/>
              <a:buChar char="•"/>
            </a:pPr>
            <a:r>
              <a:rPr lang="en-US" dirty="0"/>
              <a:t>Massive talent supply shortage in embedded security</a:t>
            </a:r>
          </a:p>
          <a:p>
            <a:pPr marL="342900" indent="-342900">
              <a:buFont typeface="Arial" panose="020B0604020202020204" pitchFamily="34" charset="0"/>
              <a:buChar char="•"/>
            </a:pPr>
            <a:r>
              <a:rPr lang="en-US" dirty="0"/>
              <a:t>It’s fun! (but a lot of work)</a:t>
            </a:r>
          </a:p>
        </p:txBody>
      </p:sp>
      <p:sp>
        <p:nvSpPr>
          <p:cNvPr id="5" name="Footer Placeholder 6">
            <a:extLst>
              <a:ext uri="{FF2B5EF4-FFF2-40B4-BE49-F238E27FC236}">
                <a16:creationId xmlns:a16="http://schemas.microsoft.com/office/drawing/2014/main" id="{5017C9D4-C66C-10E2-984B-FA0A6C888C3D}"/>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1250434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719D1D-373E-7D42-8058-CFF22E0337B4}"/>
              </a:ext>
            </a:extLst>
          </p:cNvPr>
          <p:cNvSpPr>
            <a:spLocks noGrp="1"/>
          </p:cNvSpPr>
          <p:nvPr>
            <p:ph type="sldNum" sz="quarter" idx="11"/>
          </p:nvPr>
        </p:nvSpPr>
        <p:spPr/>
        <p:txBody>
          <a:bodyPr/>
          <a:lstStyle/>
          <a:p>
            <a:fld id="{2F2F552B-1952-B44E-8CAB-5705F0ACD2E2}" type="slidenum">
              <a:rPr lang="uk-UA" smtClean="0"/>
              <a:pPr/>
              <a:t>14</a:t>
            </a:fld>
            <a:endParaRPr lang="uk-UA" dirty="0"/>
          </a:p>
        </p:txBody>
      </p:sp>
      <p:sp>
        <p:nvSpPr>
          <p:cNvPr id="3" name="Title 2">
            <a:extLst>
              <a:ext uri="{FF2B5EF4-FFF2-40B4-BE49-F238E27FC236}">
                <a16:creationId xmlns:a16="http://schemas.microsoft.com/office/drawing/2014/main" id="{CA97BFC2-1FE0-B943-A6AD-FA4E42333780}"/>
              </a:ext>
            </a:extLst>
          </p:cNvPr>
          <p:cNvSpPr>
            <a:spLocks noGrp="1"/>
          </p:cNvSpPr>
          <p:nvPr>
            <p:ph type="title"/>
          </p:nvPr>
        </p:nvSpPr>
        <p:spPr>
          <a:xfrm>
            <a:off x="457200" y="3082331"/>
            <a:ext cx="11277600" cy="693337"/>
          </a:xfrm>
        </p:spPr>
        <p:txBody>
          <a:bodyPr/>
          <a:lstStyle/>
          <a:p>
            <a:pPr algn="ctr"/>
            <a:r>
              <a:rPr lang="en-US" dirty="0"/>
              <a:t>What is a Side-Channel?</a:t>
            </a:r>
          </a:p>
        </p:txBody>
      </p:sp>
      <p:sp>
        <p:nvSpPr>
          <p:cNvPr id="4" name="Footer Placeholder 6">
            <a:extLst>
              <a:ext uri="{FF2B5EF4-FFF2-40B4-BE49-F238E27FC236}">
                <a16:creationId xmlns:a16="http://schemas.microsoft.com/office/drawing/2014/main" id="{33D80EFC-4395-CC81-824D-4FEF72E45C46}"/>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3090697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CCD110-A89B-E4AC-C8A4-3778AE161F09}"/>
              </a:ext>
            </a:extLst>
          </p:cNvPr>
          <p:cNvSpPr/>
          <p:nvPr/>
        </p:nvSpPr>
        <p:spPr>
          <a:xfrm>
            <a:off x="-356650" y="2586469"/>
            <a:ext cx="6452650" cy="2855249"/>
          </a:xfrm>
          <a:prstGeom prst="rect">
            <a:avLst/>
          </a:prstGeom>
          <a:solidFill>
            <a:schemeClr val="accent1"/>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492AC340-D81F-65C5-835E-D6C9CC77CC97}"/>
              </a:ext>
            </a:extLst>
          </p:cNvPr>
          <p:cNvSpPr>
            <a:spLocks noGrp="1"/>
          </p:cNvSpPr>
          <p:nvPr>
            <p:ph type="sldNum" sz="quarter" idx="11"/>
          </p:nvPr>
        </p:nvSpPr>
        <p:spPr/>
        <p:txBody>
          <a:bodyPr/>
          <a:lstStyle/>
          <a:p>
            <a:fld id="{2F2F552B-1952-B44E-8CAB-5705F0ACD2E2}" type="slidenum">
              <a:rPr lang="uk-UA" smtClean="0"/>
              <a:pPr/>
              <a:t>15</a:t>
            </a:fld>
            <a:endParaRPr lang="uk-UA" dirty="0"/>
          </a:p>
        </p:txBody>
      </p:sp>
      <p:sp>
        <p:nvSpPr>
          <p:cNvPr id="3" name="Title 2">
            <a:extLst>
              <a:ext uri="{FF2B5EF4-FFF2-40B4-BE49-F238E27FC236}">
                <a16:creationId xmlns:a16="http://schemas.microsoft.com/office/drawing/2014/main" id="{9D64B3EF-A3D6-C349-3838-B4A2FB428FC4}"/>
              </a:ext>
            </a:extLst>
          </p:cNvPr>
          <p:cNvSpPr>
            <a:spLocks noGrp="1"/>
          </p:cNvSpPr>
          <p:nvPr>
            <p:ph type="title"/>
          </p:nvPr>
        </p:nvSpPr>
        <p:spPr/>
        <p:txBody>
          <a:bodyPr/>
          <a:lstStyle/>
          <a:p>
            <a:r>
              <a:rPr lang="en-US" dirty="0"/>
              <a:t>Side-Channel Example: Store Backroom</a:t>
            </a:r>
          </a:p>
        </p:txBody>
      </p:sp>
      <p:pic>
        <p:nvPicPr>
          <p:cNvPr id="11" name="Graphic 10" descr="Door Closed outline">
            <a:extLst>
              <a:ext uri="{FF2B5EF4-FFF2-40B4-BE49-F238E27FC236}">
                <a16:creationId xmlns:a16="http://schemas.microsoft.com/office/drawing/2014/main" id="{B9309401-E7F1-1A66-EA02-5FEE067FD2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25111" y="3455656"/>
            <a:ext cx="2433674" cy="2233751"/>
          </a:xfrm>
          <a:prstGeom prst="rect">
            <a:avLst/>
          </a:prstGeom>
          <a:scene3d>
            <a:camera prst="isometricOffAxis2Left"/>
            <a:lightRig rig="threePt" dir="t"/>
          </a:scene3d>
        </p:spPr>
      </p:pic>
      <p:sp>
        <p:nvSpPr>
          <p:cNvPr id="12" name="Cube 11">
            <a:extLst>
              <a:ext uri="{FF2B5EF4-FFF2-40B4-BE49-F238E27FC236}">
                <a16:creationId xmlns:a16="http://schemas.microsoft.com/office/drawing/2014/main" id="{9C8668C1-F098-B177-76CF-1AC10845DC99}"/>
              </a:ext>
            </a:extLst>
          </p:cNvPr>
          <p:cNvSpPr/>
          <p:nvPr/>
        </p:nvSpPr>
        <p:spPr>
          <a:xfrm>
            <a:off x="-417572" y="4677993"/>
            <a:ext cx="3928237" cy="1358938"/>
          </a:xfrm>
          <a:prstGeom prst="cube">
            <a:avLst/>
          </a:prstGeom>
          <a:solidFill>
            <a:schemeClr val="accent1"/>
          </a:solidFill>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Filing Box Archive outline">
            <a:extLst>
              <a:ext uri="{FF2B5EF4-FFF2-40B4-BE49-F238E27FC236}">
                <a16:creationId xmlns:a16="http://schemas.microsoft.com/office/drawing/2014/main" id="{CDE0DF8B-0896-E6BE-11FC-5BC9AAAEF3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3126" y="4677993"/>
            <a:ext cx="914400" cy="914400"/>
          </a:xfrm>
          <a:prstGeom prst="rect">
            <a:avLst/>
          </a:prstGeom>
        </p:spPr>
      </p:pic>
      <p:pic>
        <p:nvPicPr>
          <p:cNvPr id="16" name="Graphic 15" descr="Filing Box Archive with solid fill">
            <a:extLst>
              <a:ext uri="{FF2B5EF4-FFF2-40B4-BE49-F238E27FC236}">
                <a16:creationId xmlns:a16="http://schemas.microsoft.com/office/drawing/2014/main" id="{40E10056-E851-CB97-73CC-DCD4C6ABA4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1763" y="4677993"/>
            <a:ext cx="914400" cy="914400"/>
          </a:xfrm>
          <a:prstGeom prst="rect">
            <a:avLst/>
          </a:prstGeom>
        </p:spPr>
      </p:pic>
      <p:pic>
        <p:nvPicPr>
          <p:cNvPr id="18" name="Graphic 17" descr="Box trolley with solid fill">
            <a:extLst>
              <a:ext uri="{FF2B5EF4-FFF2-40B4-BE49-F238E27FC236}">
                <a16:creationId xmlns:a16="http://schemas.microsoft.com/office/drawing/2014/main" id="{A5DB50E2-B755-D366-0261-1C8BA04241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6380423" y="3716801"/>
            <a:ext cx="1922383" cy="1922383"/>
          </a:xfrm>
          <a:prstGeom prst="rect">
            <a:avLst/>
          </a:prstGeom>
        </p:spPr>
      </p:pic>
      <p:pic>
        <p:nvPicPr>
          <p:cNvPr id="19" name="Graphic 18" descr="Filing Box Archive with solid fill">
            <a:extLst>
              <a:ext uri="{FF2B5EF4-FFF2-40B4-BE49-F238E27FC236}">
                <a16:creationId xmlns:a16="http://schemas.microsoft.com/office/drawing/2014/main" id="{C8050A4F-CEA9-BA9D-A618-300C6B6A0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20400" y="4677993"/>
            <a:ext cx="914400" cy="914400"/>
          </a:xfrm>
          <a:prstGeom prst="rect">
            <a:avLst/>
          </a:prstGeom>
        </p:spPr>
      </p:pic>
      <p:pic>
        <p:nvPicPr>
          <p:cNvPr id="20" name="Graphic 19" descr="Filing Box Archive outline">
            <a:extLst>
              <a:ext uri="{FF2B5EF4-FFF2-40B4-BE49-F238E27FC236}">
                <a16:creationId xmlns:a16="http://schemas.microsoft.com/office/drawing/2014/main" id="{1797A71B-EEED-DACC-99C3-BE9922FFE5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02445" y="4014093"/>
            <a:ext cx="914400" cy="914400"/>
          </a:xfrm>
          <a:prstGeom prst="rect">
            <a:avLst/>
          </a:prstGeom>
        </p:spPr>
      </p:pic>
      <p:pic>
        <p:nvPicPr>
          <p:cNvPr id="21" name="Graphic 20" descr="Filing Box Archive outline">
            <a:extLst>
              <a:ext uri="{FF2B5EF4-FFF2-40B4-BE49-F238E27FC236}">
                <a16:creationId xmlns:a16="http://schemas.microsoft.com/office/drawing/2014/main" id="{3027C288-B3B8-C0D3-7B9E-D0E5A91D8C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81082" y="4004337"/>
            <a:ext cx="914400" cy="914400"/>
          </a:xfrm>
          <a:prstGeom prst="rect">
            <a:avLst/>
          </a:prstGeom>
        </p:spPr>
      </p:pic>
      <p:pic>
        <p:nvPicPr>
          <p:cNvPr id="22" name="Graphic 21" descr="Filing Box Archive with solid fill">
            <a:extLst>
              <a:ext uri="{FF2B5EF4-FFF2-40B4-BE49-F238E27FC236}">
                <a16:creationId xmlns:a16="http://schemas.microsoft.com/office/drawing/2014/main" id="{428F063B-DF6F-C4A1-E3A3-4135CA4D83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41763" y="3330681"/>
            <a:ext cx="914400" cy="914400"/>
          </a:xfrm>
          <a:prstGeom prst="rect">
            <a:avLst/>
          </a:prstGeom>
        </p:spPr>
      </p:pic>
      <p:pic>
        <p:nvPicPr>
          <p:cNvPr id="23" name="Graphic 22" descr="Filing Box Archive with solid fill">
            <a:extLst>
              <a:ext uri="{FF2B5EF4-FFF2-40B4-BE49-F238E27FC236}">
                <a16:creationId xmlns:a16="http://schemas.microsoft.com/office/drawing/2014/main" id="{DACBF61A-647C-CFCA-BC5F-9E99B1048C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35912" y="4001055"/>
            <a:ext cx="914400" cy="914400"/>
          </a:xfrm>
          <a:prstGeom prst="rect">
            <a:avLst/>
          </a:prstGeom>
        </p:spPr>
      </p:pic>
      <p:pic>
        <p:nvPicPr>
          <p:cNvPr id="24" name="Graphic 23" descr="Filing Box Archive with solid fill">
            <a:extLst>
              <a:ext uri="{FF2B5EF4-FFF2-40B4-BE49-F238E27FC236}">
                <a16:creationId xmlns:a16="http://schemas.microsoft.com/office/drawing/2014/main" id="{FABE2F9B-460F-D5AC-3544-C46DD7344D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84489" y="4677993"/>
            <a:ext cx="914400" cy="914400"/>
          </a:xfrm>
          <a:prstGeom prst="rect">
            <a:avLst/>
          </a:prstGeom>
        </p:spPr>
      </p:pic>
      <p:pic>
        <p:nvPicPr>
          <p:cNvPr id="25" name="Graphic 24" descr="Filing Box Archive outline">
            <a:extLst>
              <a:ext uri="{FF2B5EF4-FFF2-40B4-BE49-F238E27FC236}">
                <a16:creationId xmlns:a16="http://schemas.microsoft.com/office/drawing/2014/main" id="{48EA8A1C-DD1A-AE60-5007-61E0983561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98638" y="3320296"/>
            <a:ext cx="914400" cy="914400"/>
          </a:xfrm>
          <a:prstGeom prst="rect">
            <a:avLst/>
          </a:prstGeom>
        </p:spPr>
      </p:pic>
      <p:sp>
        <p:nvSpPr>
          <p:cNvPr id="26" name="TextBox 25">
            <a:extLst>
              <a:ext uri="{FF2B5EF4-FFF2-40B4-BE49-F238E27FC236}">
                <a16:creationId xmlns:a16="http://schemas.microsoft.com/office/drawing/2014/main" id="{EF7C667C-949D-FC51-C670-3F4ACF1ABF9E}"/>
              </a:ext>
            </a:extLst>
          </p:cNvPr>
          <p:cNvSpPr txBox="1"/>
          <p:nvPr/>
        </p:nvSpPr>
        <p:spPr>
          <a:xfrm>
            <a:off x="6650182" y="1363287"/>
            <a:ext cx="3839513" cy="1200329"/>
          </a:xfrm>
          <a:prstGeom prst="rect">
            <a:avLst/>
          </a:prstGeom>
          <a:ln>
            <a:noFill/>
          </a:ln>
        </p:spPr>
        <p:txBody>
          <a:bodyPr vert="horz" wrap="none" lIns="91440" tIns="45720" rIns="91440" bIns="45720" rtlCol="0">
            <a:spAutoFit/>
          </a:bodyPr>
          <a:lstStyle/>
          <a:p>
            <a:pPr algn="l"/>
            <a:r>
              <a:rPr lang="en-US" dirty="0"/>
              <a:t>How is the backroom organized?</a:t>
            </a:r>
          </a:p>
          <a:p>
            <a:pPr algn="l"/>
            <a:r>
              <a:rPr lang="en-US" dirty="0"/>
              <a:t>Where are different items located?</a:t>
            </a:r>
          </a:p>
          <a:p>
            <a:pPr algn="l"/>
            <a:r>
              <a:rPr lang="en-US" dirty="0"/>
              <a:t>What shelves are items stored on?</a:t>
            </a:r>
          </a:p>
          <a:p>
            <a:pPr algn="l"/>
            <a:r>
              <a:rPr lang="en-US" dirty="0"/>
              <a:t>How many items per bulk box?</a:t>
            </a:r>
          </a:p>
        </p:txBody>
      </p:sp>
      <p:sp>
        <p:nvSpPr>
          <p:cNvPr id="27" name="TextBox 26">
            <a:extLst>
              <a:ext uri="{FF2B5EF4-FFF2-40B4-BE49-F238E27FC236}">
                <a16:creationId xmlns:a16="http://schemas.microsoft.com/office/drawing/2014/main" id="{93756C4F-9DC6-E7E7-9A8B-94472CDA6EA8}"/>
              </a:ext>
            </a:extLst>
          </p:cNvPr>
          <p:cNvSpPr txBox="1"/>
          <p:nvPr/>
        </p:nvSpPr>
        <p:spPr>
          <a:xfrm>
            <a:off x="2409641" y="3286647"/>
            <a:ext cx="1864613" cy="369332"/>
          </a:xfrm>
          <a:prstGeom prst="rect">
            <a:avLst/>
          </a:prstGeom>
          <a:ln>
            <a:noFill/>
          </a:ln>
          <a:scene3d>
            <a:camera prst="isometricOffAxis2Left"/>
            <a:lightRig rig="threePt" dir="t"/>
          </a:scene3d>
        </p:spPr>
        <p:txBody>
          <a:bodyPr vert="horz" wrap="none" lIns="91440" tIns="45720" rIns="91440" bIns="45720" rtlCol="0">
            <a:spAutoFit/>
          </a:bodyPr>
          <a:lstStyle/>
          <a:p>
            <a:pPr algn="l"/>
            <a:r>
              <a:rPr lang="en-US" dirty="0">
                <a:solidFill>
                  <a:schemeClr val="bg1"/>
                </a:solidFill>
              </a:rPr>
              <a:t>Employees Only</a:t>
            </a:r>
          </a:p>
        </p:txBody>
      </p:sp>
      <p:sp>
        <p:nvSpPr>
          <p:cNvPr id="28" name="TextBox 27">
            <a:extLst>
              <a:ext uri="{FF2B5EF4-FFF2-40B4-BE49-F238E27FC236}">
                <a16:creationId xmlns:a16="http://schemas.microsoft.com/office/drawing/2014/main" id="{05F13DB4-6DE8-129F-2742-C52C35D62C40}"/>
              </a:ext>
            </a:extLst>
          </p:cNvPr>
          <p:cNvSpPr txBox="1"/>
          <p:nvPr/>
        </p:nvSpPr>
        <p:spPr>
          <a:xfrm>
            <a:off x="1566285" y="1363545"/>
            <a:ext cx="4814138" cy="646331"/>
          </a:xfrm>
          <a:prstGeom prst="rect">
            <a:avLst/>
          </a:prstGeom>
          <a:ln>
            <a:noFill/>
          </a:ln>
        </p:spPr>
        <p:txBody>
          <a:bodyPr vert="horz" wrap="none" lIns="91440" tIns="45720" rIns="91440" bIns="45720" rtlCol="0">
            <a:spAutoFit/>
          </a:bodyPr>
          <a:lstStyle/>
          <a:p>
            <a:pPr algn="l"/>
            <a:r>
              <a:rPr lang="en-US" dirty="0"/>
              <a:t>By only asking employees for items in the</a:t>
            </a:r>
          </a:p>
          <a:p>
            <a:pPr algn="l"/>
            <a:r>
              <a:rPr lang="en-US" dirty="0"/>
              <a:t>back and without going in yourself, figure out:</a:t>
            </a:r>
          </a:p>
        </p:txBody>
      </p:sp>
      <p:sp>
        <p:nvSpPr>
          <p:cNvPr id="5" name="Footer Placeholder 6">
            <a:extLst>
              <a:ext uri="{FF2B5EF4-FFF2-40B4-BE49-F238E27FC236}">
                <a16:creationId xmlns:a16="http://schemas.microsoft.com/office/drawing/2014/main" id="{04FB0497-02B1-7809-2D78-6EE3489B4C8E}"/>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4233204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DA94B4-F651-0A45-BF4F-1EBDB3A704BD}"/>
              </a:ext>
            </a:extLst>
          </p:cNvPr>
          <p:cNvSpPr>
            <a:spLocks noGrp="1"/>
          </p:cNvSpPr>
          <p:nvPr>
            <p:ph type="sldNum" sz="quarter" idx="11"/>
          </p:nvPr>
        </p:nvSpPr>
        <p:spPr/>
        <p:txBody>
          <a:bodyPr/>
          <a:lstStyle/>
          <a:p>
            <a:fld id="{4740AEA5-A348-2949-9B8B-EA763C54C64D}" type="slidenum">
              <a:rPr lang="en-US" smtClean="0"/>
              <a:t>16</a:t>
            </a:fld>
            <a:endParaRPr lang="en-US"/>
          </a:p>
        </p:txBody>
      </p:sp>
      <p:sp>
        <p:nvSpPr>
          <p:cNvPr id="2" name="Title 1">
            <a:extLst>
              <a:ext uri="{FF2B5EF4-FFF2-40B4-BE49-F238E27FC236}">
                <a16:creationId xmlns:a16="http://schemas.microsoft.com/office/drawing/2014/main" id="{8451726D-DA08-0D4E-A7E8-C454D476C4E9}"/>
              </a:ext>
            </a:extLst>
          </p:cNvPr>
          <p:cNvSpPr>
            <a:spLocks noGrp="1"/>
          </p:cNvSpPr>
          <p:nvPr>
            <p:ph type="title"/>
          </p:nvPr>
        </p:nvSpPr>
        <p:spPr/>
        <p:txBody>
          <a:bodyPr/>
          <a:lstStyle/>
          <a:p>
            <a:r>
              <a:rPr lang="en-US" dirty="0"/>
              <a:t>Side-Channel Analogy</a:t>
            </a:r>
            <a:br>
              <a:rPr lang="en-US" dirty="0"/>
            </a:br>
            <a:endParaRPr lang="en-US" dirty="0"/>
          </a:p>
        </p:txBody>
      </p:sp>
      <p:pic>
        <p:nvPicPr>
          <p:cNvPr id="9" name="Picture 2" descr="http://www.business-opportunities.biz/wp-content/uploads/2012/05/safecracking.jpg">
            <a:extLst>
              <a:ext uri="{FF2B5EF4-FFF2-40B4-BE49-F238E27FC236}">
                <a16:creationId xmlns:a16="http://schemas.microsoft.com/office/drawing/2014/main" id="{0EB4B24E-7971-5745-A28C-388B638464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7117" y="2656473"/>
            <a:ext cx="3458009" cy="2748139"/>
          </a:xfrm>
          <a:prstGeom prst="rect">
            <a:avLst/>
          </a:prstGeom>
          <a:noFill/>
          <a:extLst>
            <a:ext uri="{909E8E84-426E-40DD-AFC4-6F175D3DCCD1}">
              <a14:hiddenFill xmlns:a14="http://schemas.microsoft.com/office/drawing/2010/main">
                <a:solidFill>
                  <a:srgbClr val="FFFFFF"/>
                </a:solidFill>
              </a14:hiddenFill>
            </a:ext>
          </a:extLst>
        </p:spPr>
      </p:pic>
      <p:sp>
        <p:nvSpPr>
          <p:cNvPr id="12" name="Cloud Callout 11">
            <a:extLst>
              <a:ext uri="{FF2B5EF4-FFF2-40B4-BE49-F238E27FC236}">
                <a16:creationId xmlns:a16="http://schemas.microsoft.com/office/drawing/2014/main" id="{9D78336F-6919-8040-8ED2-596BA6AE0639}"/>
              </a:ext>
            </a:extLst>
          </p:cNvPr>
          <p:cNvSpPr/>
          <p:nvPr/>
        </p:nvSpPr>
        <p:spPr>
          <a:xfrm>
            <a:off x="2926325" y="1978557"/>
            <a:ext cx="1828800" cy="691835"/>
          </a:xfrm>
          <a:prstGeom prst="cloudCallout">
            <a:avLst>
              <a:gd name="adj1" fmla="val 811"/>
              <a:gd name="adj2" fmla="val 98268"/>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133" b="1">
                <a:solidFill>
                  <a:schemeClr val="tx1"/>
                </a:solidFill>
              </a:rPr>
              <a:t>Combo</a:t>
            </a:r>
            <a:endParaRPr lang="en-US" sz="2667" b="1">
              <a:solidFill>
                <a:schemeClr val="tx1"/>
              </a:solidFill>
            </a:endParaRPr>
          </a:p>
        </p:txBody>
      </p:sp>
      <p:grpSp>
        <p:nvGrpSpPr>
          <p:cNvPr id="22" name="Group 21">
            <a:extLst>
              <a:ext uri="{FF2B5EF4-FFF2-40B4-BE49-F238E27FC236}">
                <a16:creationId xmlns:a16="http://schemas.microsoft.com/office/drawing/2014/main" id="{84FE921D-65A4-2D4B-882A-67B9D2005C7C}"/>
              </a:ext>
            </a:extLst>
          </p:cNvPr>
          <p:cNvGrpSpPr/>
          <p:nvPr/>
        </p:nvGrpSpPr>
        <p:grpSpPr>
          <a:xfrm>
            <a:off x="1047011" y="2163349"/>
            <a:ext cx="10829871" cy="3376959"/>
            <a:chOff x="785258" y="1622511"/>
            <a:chExt cx="8122403" cy="2532719"/>
          </a:xfrm>
        </p:grpSpPr>
        <p:grpSp>
          <p:nvGrpSpPr>
            <p:cNvPr id="8" name="Group 7">
              <a:extLst>
                <a:ext uri="{FF2B5EF4-FFF2-40B4-BE49-F238E27FC236}">
                  <a16:creationId xmlns:a16="http://schemas.microsoft.com/office/drawing/2014/main" id="{076F847F-EA01-8945-A87D-7E6DFEE55B59}"/>
                </a:ext>
              </a:extLst>
            </p:cNvPr>
            <p:cNvGrpSpPr/>
            <p:nvPr/>
          </p:nvGrpSpPr>
          <p:grpSpPr>
            <a:xfrm>
              <a:off x="6503936" y="2767585"/>
              <a:ext cx="1174178" cy="987350"/>
              <a:chOff x="5868610" y="5749696"/>
              <a:chExt cx="1174178" cy="987350"/>
            </a:xfrm>
          </p:grpSpPr>
          <p:pic>
            <p:nvPicPr>
              <p:cNvPr id="20" name="Picture 10" descr="http://tmi.yokogawa.com/images/uploaded/700924_2.jpg">
                <a:extLst>
                  <a:ext uri="{FF2B5EF4-FFF2-40B4-BE49-F238E27FC236}">
                    <a16:creationId xmlns:a16="http://schemas.microsoft.com/office/drawing/2014/main" id="{6B59437B-3715-7043-B7FE-68009A709002}"/>
                  </a:ext>
                </a:extLst>
              </p:cNvPr>
              <p:cNvPicPr>
                <a:picLocks noChangeAspect="1" noChangeArrowheads="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b="-294"/>
              <a:stretch/>
            </p:blipFill>
            <p:spPr bwMode="auto">
              <a:xfrm rot="8280542" flipV="1">
                <a:off x="5868610" y="5998528"/>
                <a:ext cx="1073689" cy="73851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A9798661-C8DA-504D-9567-B0C4102BC11E}"/>
                  </a:ext>
                </a:extLst>
              </p:cNvPr>
              <p:cNvSpPr/>
              <p:nvPr/>
            </p:nvSpPr>
            <p:spPr>
              <a:xfrm>
                <a:off x="6120307" y="5749696"/>
                <a:ext cx="922481" cy="4394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0" name="TextBox 9">
              <a:extLst>
                <a:ext uri="{FF2B5EF4-FFF2-40B4-BE49-F238E27FC236}">
                  <a16:creationId xmlns:a16="http://schemas.microsoft.com/office/drawing/2014/main" id="{F9E3B0F3-202F-804B-99CD-C8B5E6D05411}"/>
                </a:ext>
              </a:extLst>
            </p:cNvPr>
            <p:cNvSpPr txBox="1"/>
            <p:nvPr/>
          </p:nvSpPr>
          <p:spPr>
            <a:xfrm>
              <a:off x="785258" y="3839807"/>
              <a:ext cx="2723933" cy="315423"/>
            </a:xfrm>
            <a:prstGeom prst="rect">
              <a:avLst/>
            </a:prstGeom>
            <a:noFill/>
          </p:spPr>
          <p:txBody>
            <a:bodyPr wrap="square" rtlCol="0">
              <a:spAutoFit/>
            </a:bodyPr>
            <a:lstStyle/>
            <a:p>
              <a:pPr algn="ctr">
                <a:spcAft>
                  <a:spcPts val="800"/>
                </a:spcAft>
              </a:pPr>
              <a:r>
                <a:rPr lang="en-US" sz="2133">
                  <a:ea typeface="Verdana" pitchFamily="34" charset="0"/>
                  <a:cs typeface="Verdana" pitchFamily="34" charset="0"/>
                </a:rPr>
                <a:t>Acoustic Side-Channel</a:t>
              </a:r>
            </a:p>
          </p:txBody>
        </p:sp>
        <p:pic>
          <p:nvPicPr>
            <p:cNvPr id="13" name="Picture 2" descr="http://www.tek.com/sites/tek.com/files/imagecache/node_productseriespage_product_largeimage/media/image/mso5000-angle-lrg.jpg">
              <a:extLst>
                <a:ext uri="{FF2B5EF4-FFF2-40B4-BE49-F238E27FC236}">
                  <a16:creationId xmlns:a16="http://schemas.microsoft.com/office/drawing/2014/main" id="{FB2121D1-434A-BA47-BDF7-C3C3E854268C}"/>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07738" y="2412689"/>
              <a:ext cx="1340752" cy="9417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9AB54D6-2BB0-8C42-B284-E44655E4D17D}"/>
                </a:ext>
              </a:extLst>
            </p:cNvPr>
            <p:cNvSpPr txBox="1"/>
            <p:nvPr/>
          </p:nvSpPr>
          <p:spPr>
            <a:xfrm>
              <a:off x="5922033" y="3839807"/>
              <a:ext cx="2985628" cy="315423"/>
            </a:xfrm>
            <a:prstGeom prst="rect">
              <a:avLst/>
            </a:prstGeom>
            <a:noFill/>
          </p:spPr>
          <p:txBody>
            <a:bodyPr wrap="square" rtlCol="0">
              <a:spAutoFit/>
            </a:bodyPr>
            <a:lstStyle/>
            <a:p>
              <a:pPr algn="ctr">
                <a:spcAft>
                  <a:spcPts val="800"/>
                </a:spcAft>
              </a:pPr>
              <a:r>
                <a:rPr lang="en-US" sz="2133">
                  <a:ea typeface="Verdana" pitchFamily="34" charset="0"/>
                  <a:cs typeface="Verdana" pitchFamily="34" charset="0"/>
                </a:rPr>
                <a:t>Power Side-Channel</a:t>
              </a:r>
            </a:p>
          </p:txBody>
        </p:sp>
        <p:sp>
          <p:nvSpPr>
            <p:cNvPr id="16" name="Cloud Callout 15">
              <a:extLst>
                <a:ext uri="{FF2B5EF4-FFF2-40B4-BE49-F238E27FC236}">
                  <a16:creationId xmlns:a16="http://schemas.microsoft.com/office/drawing/2014/main" id="{50CFCF48-EAA7-A644-A268-C63A042944AC}"/>
                </a:ext>
              </a:extLst>
            </p:cNvPr>
            <p:cNvSpPr/>
            <p:nvPr/>
          </p:nvSpPr>
          <p:spPr>
            <a:xfrm>
              <a:off x="6853413" y="1622511"/>
              <a:ext cx="1764543" cy="486626"/>
            </a:xfrm>
            <a:prstGeom prst="cloudCallout">
              <a:avLst>
                <a:gd name="adj1" fmla="val 10613"/>
                <a:gd name="adj2" fmla="val 93715"/>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67" b="1">
                  <a:solidFill>
                    <a:schemeClr val="tx1"/>
                  </a:solidFill>
                </a:rPr>
                <a:t>Crypto Keys</a:t>
              </a:r>
            </a:p>
          </p:txBody>
        </p:sp>
        <p:pic>
          <p:nvPicPr>
            <p:cNvPr id="17" name="Picture 2" descr="http://www.flylogic.net/chippics/decap/dspic30f6013_large.jpg">
              <a:extLst>
                <a:ext uri="{FF2B5EF4-FFF2-40B4-BE49-F238E27FC236}">
                  <a16:creationId xmlns:a16="http://schemas.microsoft.com/office/drawing/2014/main" id="{D8A38C69-FCA8-C946-B7E3-14BFB362837C}"/>
                </a:ext>
              </a:extLst>
            </p:cNvPr>
            <p:cNvPicPr>
              <a:picLocks noChangeAspect="1" noChangeArrowheads="1"/>
            </p:cNvPicPr>
            <p:nvPr/>
          </p:nvPicPr>
          <p:blipFill rotWithShape="1">
            <a:blip r:embed="rId6" cstate="print">
              <a:clrChange>
                <a:clrFrom>
                  <a:srgbClr val="FEFEFC"/>
                </a:clrFrom>
                <a:clrTo>
                  <a:srgbClr val="FEFEFC">
                    <a:alpha val="0"/>
                  </a:srgbClr>
                </a:clrTo>
              </a:clrChange>
              <a:extLst>
                <a:ext uri="{28A0092B-C50C-407E-A947-70E740481C1C}">
                  <a14:useLocalDpi xmlns:a14="http://schemas.microsoft.com/office/drawing/2010/main" val="0"/>
                </a:ext>
              </a:extLst>
            </a:blip>
            <a:srcRect/>
            <a:stretch/>
          </p:blipFill>
          <p:spPr bwMode="auto">
            <a:xfrm>
              <a:off x="5974005" y="2504117"/>
              <a:ext cx="896373" cy="8111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www.clipartbest.com/cliparts/dc8/d46/dc8d46Rce.jpeg">
              <a:extLst>
                <a:ext uri="{FF2B5EF4-FFF2-40B4-BE49-F238E27FC236}">
                  <a16:creationId xmlns:a16="http://schemas.microsoft.com/office/drawing/2014/main" id="{DEBC6547-129E-F548-B48D-3EF5E2A7B87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259781" y="3662224"/>
              <a:ext cx="269900" cy="1982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upload.wikimedia.org/wikipedia/commons/thumb/e/ee/Resistor_symbol_America.svg/2000px-Resistor_symbol_America.svg.png">
              <a:extLst>
                <a:ext uri="{FF2B5EF4-FFF2-40B4-BE49-F238E27FC236}">
                  <a16:creationId xmlns:a16="http://schemas.microsoft.com/office/drawing/2014/main" id="{2BABCDBD-A78E-4C4B-A867-0797124B15E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0">
              <a:off x="6129987" y="3275752"/>
              <a:ext cx="532542" cy="440574"/>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ectangle 22">
            <a:extLst>
              <a:ext uri="{FF2B5EF4-FFF2-40B4-BE49-F238E27FC236}">
                <a16:creationId xmlns:a16="http://schemas.microsoft.com/office/drawing/2014/main" id="{76A106D3-E633-B044-9056-D4F522A29A78}"/>
              </a:ext>
            </a:extLst>
          </p:cNvPr>
          <p:cNvSpPr/>
          <p:nvPr/>
        </p:nvSpPr>
        <p:spPr>
          <a:xfrm>
            <a:off x="128239" y="5985639"/>
            <a:ext cx="11935522" cy="400110"/>
          </a:xfrm>
          <a:prstGeom prst="rect">
            <a:avLst/>
          </a:prstGeom>
          <a:solidFill>
            <a:srgbClr val="FFC000"/>
          </a:solidFill>
          <a:ln>
            <a:solidFill>
              <a:schemeClr val="tx1"/>
            </a:solidFill>
          </a:ln>
        </p:spPr>
        <p:txBody>
          <a:bodyPr wrap="square">
            <a:spAutoFit/>
          </a:bodyPr>
          <a:lstStyle/>
          <a:p>
            <a:pPr algn="ctr"/>
            <a:r>
              <a:rPr lang="en-US" sz="2000" dirty="0"/>
              <a:t>Side-channel analysis (SCA) leverage </a:t>
            </a:r>
            <a:r>
              <a:rPr lang="en-US" sz="2000" i="1" dirty="0"/>
              <a:t>unavoidable side-effects </a:t>
            </a:r>
            <a:r>
              <a:rPr lang="en-US" sz="2000" dirty="0"/>
              <a:t>of performing computation</a:t>
            </a:r>
          </a:p>
        </p:txBody>
      </p:sp>
      <p:sp>
        <p:nvSpPr>
          <p:cNvPr id="3" name="Footer Placeholder 6">
            <a:extLst>
              <a:ext uri="{FF2B5EF4-FFF2-40B4-BE49-F238E27FC236}">
                <a16:creationId xmlns:a16="http://schemas.microsoft.com/office/drawing/2014/main" id="{2A722F7F-34C0-B732-08E9-723C7EF936E7}"/>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278370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a:extLst>
              <a:ext uri="{FF2B5EF4-FFF2-40B4-BE49-F238E27FC236}">
                <a16:creationId xmlns:a16="http://schemas.microsoft.com/office/drawing/2014/main" id="{6A812A9F-9724-1A45-932C-A2F11A7E4E3E}"/>
              </a:ext>
            </a:extLst>
          </p:cNvPr>
          <p:cNvSpPr>
            <a:spLocks noGrp="1"/>
          </p:cNvSpPr>
          <p:nvPr>
            <p:ph type="sldNum" sz="quarter" idx="11"/>
          </p:nvPr>
        </p:nvSpPr>
        <p:spPr/>
        <p:txBody>
          <a:bodyPr/>
          <a:lstStyle/>
          <a:p>
            <a:fld id="{4740AEA5-A348-2949-9B8B-EA763C54C64D}" type="slidenum">
              <a:rPr lang="en-US" smtClean="0"/>
              <a:t>17</a:t>
            </a:fld>
            <a:endParaRPr lang="en-US"/>
          </a:p>
        </p:txBody>
      </p:sp>
      <p:sp>
        <p:nvSpPr>
          <p:cNvPr id="2" name="Title 1">
            <a:extLst>
              <a:ext uri="{FF2B5EF4-FFF2-40B4-BE49-F238E27FC236}">
                <a16:creationId xmlns:a16="http://schemas.microsoft.com/office/drawing/2014/main" id="{35738908-B4D4-4B78-B610-A0A7362AFAC0}"/>
              </a:ext>
            </a:extLst>
          </p:cNvPr>
          <p:cNvSpPr>
            <a:spLocks noGrp="1"/>
          </p:cNvSpPr>
          <p:nvPr>
            <p:ph type="title"/>
          </p:nvPr>
        </p:nvSpPr>
        <p:spPr/>
        <p:txBody>
          <a:bodyPr/>
          <a:lstStyle/>
          <a:p>
            <a:r>
              <a:rPr lang="en-US"/>
              <a:t>Side-Channel Attacks</a:t>
            </a:r>
          </a:p>
        </p:txBody>
      </p:sp>
      <p:sp>
        <p:nvSpPr>
          <p:cNvPr id="8" name="Text Placeholder 7">
            <a:extLst>
              <a:ext uri="{FF2B5EF4-FFF2-40B4-BE49-F238E27FC236}">
                <a16:creationId xmlns:a16="http://schemas.microsoft.com/office/drawing/2014/main" id="{CEBE7BFD-E60D-47CE-A189-1704F071CAD5}"/>
              </a:ext>
            </a:extLst>
          </p:cNvPr>
          <p:cNvSpPr>
            <a:spLocks noGrp="1"/>
          </p:cNvSpPr>
          <p:nvPr>
            <p:ph type="body" sz="quarter" idx="4294967295"/>
          </p:nvPr>
        </p:nvSpPr>
        <p:spPr>
          <a:xfrm>
            <a:off x="570591" y="1400008"/>
            <a:ext cx="6827830" cy="2139669"/>
          </a:xfrm>
        </p:spPr>
        <p:txBody>
          <a:bodyPr/>
          <a:lstStyle/>
          <a:p>
            <a:r>
              <a:rPr lang="en-US" sz="2400" dirty="0"/>
              <a:t>SCA commonly used to:</a:t>
            </a:r>
          </a:p>
          <a:p>
            <a:pPr lvl="1"/>
            <a:r>
              <a:rPr lang="en-US" sz="1867" dirty="0"/>
              <a:t>Reverse engineer system operation</a:t>
            </a:r>
          </a:p>
          <a:p>
            <a:pPr lvl="1"/>
            <a:r>
              <a:rPr lang="en-US" sz="1867" dirty="0"/>
              <a:t>Extract information (e.g., keys)</a:t>
            </a:r>
          </a:p>
          <a:p>
            <a:pPr lvl="1"/>
            <a:r>
              <a:rPr lang="en-US" sz="1867" dirty="0"/>
              <a:t>Monitor and validate system behavior</a:t>
            </a:r>
          </a:p>
        </p:txBody>
      </p:sp>
      <p:grpSp>
        <p:nvGrpSpPr>
          <p:cNvPr id="4" name="Group 3">
            <a:extLst>
              <a:ext uri="{FF2B5EF4-FFF2-40B4-BE49-F238E27FC236}">
                <a16:creationId xmlns:a16="http://schemas.microsoft.com/office/drawing/2014/main" id="{8B82BB2E-69A1-4A7F-8C74-60A238E4EB18}"/>
              </a:ext>
            </a:extLst>
          </p:cNvPr>
          <p:cNvGrpSpPr/>
          <p:nvPr/>
        </p:nvGrpSpPr>
        <p:grpSpPr>
          <a:xfrm>
            <a:off x="5736153" y="4161276"/>
            <a:ext cx="1908019" cy="1413125"/>
            <a:chOff x="2850076" y="2214058"/>
            <a:chExt cx="2532774" cy="1875836"/>
          </a:xfrm>
        </p:grpSpPr>
        <p:pic>
          <p:nvPicPr>
            <p:cNvPr id="6" name="Picture 5">
              <a:extLst>
                <a:ext uri="{FF2B5EF4-FFF2-40B4-BE49-F238E27FC236}">
                  <a16:creationId xmlns:a16="http://schemas.microsoft.com/office/drawing/2014/main" id="{D434C16F-F87A-4A7A-AD83-59B157DCD0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1126" y="2441129"/>
              <a:ext cx="1590675" cy="1475351"/>
            </a:xfrm>
            <a:prstGeom prst="rect">
              <a:avLst/>
            </a:prstGeom>
          </p:spPr>
        </p:pic>
        <p:pic>
          <p:nvPicPr>
            <p:cNvPr id="7" name="Picture 6">
              <a:extLst>
                <a:ext uri="{FF2B5EF4-FFF2-40B4-BE49-F238E27FC236}">
                  <a16:creationId xmlns:a16="http://schemas.microsoft.com/office/drawing/2014/main" id="{138DD473-E90F-4CF0-8080-71E1C657FA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076" y="2214058"/>
              <a:ext cx="2532774" cy="1875836"/>
            </a:xfrm>
            <a:prstGeom prst="rect">
              <a:avLst/>
            </a:prstGeom>
          </p:spPr>
        </p:pic>
      </p:grpSp>
      <p:sp>
        <p:nvSpPr>
          <p:cNvPr id="9" name="TextBox 8">
            <a:extLst>
              <a:ext uri="{FF2B5EF4-FFF2-40B4-BE49-F238E27FC236}">
                <a16:creationId xmlns:a16="http://schemas.microsoft.com/office/drawing/2014/main" id="{5AE4AB6F-114F-4B93-93CF-0887F3CEC50E}"/>
              </a:ext>
            </a:extLst>
          </p:cNvPr>
          <p:cNvSpPr txBox="1"/>
          <p:nvPr/>
        </p:nvSpPr>
        <p:spPr>
          <a:xfrm>
            <a:off x="2481109" y="5634432"/>
            <a:ext cx="2717732"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Instantaneous Power</a:t>
            </a:r>
          </a:p>
        </p:txBody>
      </p:sp>
      <p:sp>
        <p:nvSpPr>
          <p:cNvPr id="10" name="TextBox 9">
            <a:extLst>
              <a:ext uri="{FF2B5EF4-FFF2-40B4-BE49-F238E27FC236}">
                <a16:creationId xmlns:a16="http://schemas.microsoft.com/office/drawing/2014/main" id="{9DA25150-14DB-4127-9169-99B318FD3DCF}"/>
              </a:ext>
            </a:extLst>
          </p:cNvPr>
          <p:cNvSpPr txBox="1"/>
          <p:nvPr/>
        </p:nvSpPr>
        <p:spPr>
          <a:xfrm>
            <a:off x="369047" y="4538544"/>
            <a:ext cx="2014078"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Execution Time</a:t>
            </a:r>
          </a:p>
        </p:txBody>
      </p:sp>
      <p:sp>
        <p:nvSpPr>
          <p:cNvPr id="11" name="TextBox 10">
            <a:extLst>
              <a:ext uri="{FF2B5EF4-FFF2-40B4-BE49-F238E27FC236}">
                <a16:creationId xmlns:a16="http://schemas.microsoft.com/office/drawing/2014/main" id="{07098CD3-F8D9-48B3-B2FD-6965C1AD5A05}"/>
              </a:ext>
            </a:extLst>
          </p:cNvPr>
          <p:cNvSpPr txBox="1"/>
          <p:nvPr/>
        </p:nvSpPr>
        <p:spPr>
          <a:xfrm>
            <a:off x="10231940" y="3726173"/>
            <a:ext cx="1152880"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Thermal</a:t>
            </a:r>
          </a:p>
        </p:txBody>
      </p:sp>
      <p:sp>
        <p:nvSpPr>
          <p:cNvPr id="12" name="TextBox 11">
            <a:extLst>
              <a:ext uri="{FF2B5EF4-FFF2-40B4-BE49-F238E27FC236}">
                <a16:creationId xmlns:a16="http://schemas.microsoft.com/office/drawing/2014/main" id="{1D9143C4-F527-4F36-8696-5ACA0583EF60}"/>
              </a:ext>
            </a:extLst>
          </p:cNvPr>
          <p:cNvSpPr txBox="1"/>
          <p:nvPr/>
        </p:nvSpPr>
        <p:spPr>
          <a:xfrm>
            <a:off x="7532568" y="5574401"/>
            <a:ext cx="2501006"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Acoustic Vibrations</a:t>
            </a:r>
          </a:p>
        </p:txBody>
      </p:sp>
      <p:sp>
        <p:nvSpPr>
          <p:cNvPr id="13" name="TextBox 12">
            <a:extLst>
              <a:ext uri="{FF2B5EF4-FFF2-40B4-BE49-F238E27FC236}">
                <a16:creationId xmlns:a16="http://schemas.microsoft.com/office/drawing/2014/main" id="{E861107D-F244-454E-B9AC-359352BEBBA3}"/>
              </a:ext>
            </a:extLst>
          </p:cNvPr>
          <p:cNvSpPr txBox="1"/>
          <p:nvPr/>
        </p:nvSpPr>
        <p:spPr>
          <a:xfrm>
            <a:off x="5929619" y="3726173"/>
            <a:ext cx="1803699" cy="420564"/>
          </a:xfrm>
          <a:prstGeom prst="rect">
            <a:avLst/>
          </a:prstGeom>
          <a:noFill/>
        </p:spPr>
        <p:txBody>
          <a:bodyPr wrap="none" rtlCol="0">
            <a:spAutoFit/>
          </a:bodyPr>
          <a:lstStyle/>
          <a:p>
            <a:pPr>
              <a:spcAft>
                <a:spcPts val="800"/>
              </a:spcAft>
            </a:pPr>
            <a:r>
              <a:rPr lang="en-US" sz="2133">
                <a:latin typeface="Franklin Gothic Demi" panose="020B0703020102020204" pitchFamily="34" charset="0"/>
                <a:ea typeface="Verdana" pitchFamily="34" charset="0"/>
                <a:cs typeface="Verdana" pitchFamily="34" charset="0"/>
              </a:rPr>
              <a:t>EM Radiation</a:t>
            </a:r>
          </a:p>
        </p:txBody>
      </p:sp>
      <p:sp>
        <p:nvSpPr>
          <p:cNvPr id="14" name="Rectangle 13">
            <a:extLst>
              <a:ext uri="{FF2B5EF4-FFF2-40B4-BE49-F238E27FC236}">
                <a16:creationId xmlns:a16="http://schemas.microsoft.com/office/drawing/2014/main" id="{C415879A-ABBA-4CE3-A8A2-ACD890EF0AF8}"/>
              </a:ext>
            </a:extLst>
          </p:cNvPr>
          <p:cNvSpPr/>
          <p:nvPr/>
        </p:nvSpPr>
        <p:spPr>
          <a:xfrm>
            <a:off x="5358453" y="5661871"/>
            <a:ext cx="2039968" cy="830997"/>
          </a:xfrm>
          <a:prstGeom prst="rect">
            <a:avLst/>
          </a:prstGeom>
        </p:spPr>
        <p:txBody>
          <a:bodyPr wrap="square">
            <a:spAutoFit/>
          </a:bodyPr>
          <a:lstStyle/>
          <a:p>
            <a:r>
              <a:rPr lang="en-US" sz="800" i="1">
                <a:solidFill>
                  <a:schemeClr val="bg2">
                    <a:lumMod val="75000"/>
                  </a:schemeClr>
                </a:solidFill>
              </a:rPr>
              <a:t>http://www.itp.net/573498-intel-core-i7-920</a:t>
            </a:r>
          </a:p>
          <a:p>
            <a:endParaRPr lang="en-US" sz="800" i="1">
              <a:solidFill>
                <a:schemeClr val="bg2">
                  <a:lumMod val="75000"/>
                </a:schemeClr>
              </a:solidFill>
              <a:hlinkClick r:id="rId5"/>
            </a:endParaRPr>
          </a:p>
          <a:p>
            <a:r>
              <a:rPr lang="en-US" sz="800" i="1">
                <a:solidFill>
                  <a:schemeClr val="bg2">
                    <a:lumMod val="75000"/>
                  </a:schemeClr>
                </a:solidFill>
              </a:rPr>
              <a:t>https://www.kisspng.com/png-light-electromagnetic-spectrum-electromagnetic-rad-1233022/  </a:t>
            </a:r>
          </a:p>
        </p:txBody>
      </p:sp>
      <p:sp>
        <p:nvSpPr>
          <p:cNvPr id="15" name="Rectangle 14">
            <a:extLst>
              <a:ext uri="{FF2B5EF4-FFF2-40B4-BE49-F238E27FC236}">
                <a16:creationId xmlns:a16="http://schemas.microsoft.com/office/drawing/2014/main" id="{3A76416B-D3BE-453A-8FC2-34877FD0CA6A}"/>
              </a:ext>
            </a:extLst>
          </p:cNvPr>
          <p:cNvSpPr/>
          <p:nvPr/>
        </p:nvSpPr>
        <p:spPr>
          <a:xfrm>
            <a:off x="7671781" y="5976968"/>
            <a:ext cx="2291081" cy="338554"/>
          </a:xfrm>
          <a:prstGeom prst="rect">
            <a:avLst/>
          </a:prstGeom>
        </p:spPr>
        <p:txBody>
          <a:bodyPr wrap="square">
            <a:spAutoFit/>
          </a:bodyPr>
          <a:lstStyle/>
          <a:p>
            <a:r>
              <a:rPr lang="en-US" sz="800" i="1">
                <a:solidFill>
                  <a:schemeClr val="bg2">
                    <a:lumMod val="75000"/>
                  </a:schemeClr>
                </a:solidFill>
                <a:latin typeface="Calibri" panose="020F0502020204030204" pitchFamily="34" charset="0"/>
                <a:ea typeface="Calibri" panose="020F0502020204030204" pitchFamily="34" charset="0"/>
              </a:rPr>
              <a:t>https://commons.wikimedia.org/wiki/File:1989_Loma_Prieta_earthquake_seismogram.jpg</a:t>
            </a:r>
            <a:endParaRPr lang="en-US" sz="800" i="1">
              <a:solidFill>
                <a:schemeClr val="bg2">
                  <a:lumMod val="75000"/>
                </a:schemeClr>
              </a:solidFill>
            </a:endParaRPr>
          </a:p>
        </p:txBody>
      </p:sp>
      <p:pic>
        <p:nvPicPr>
          <p:cNvPr id="16" name="Picture 2" descr="Image result for seismograph">
            <a:extLst>
              <a:ext uri="{FF2B5EF4-FFF2-40B4-BE49-F238E27FC236}">
                <a16:creationId xmlns:a16="http://schemas.microsoft.com/office/drawing/2014/main" id="{0D58B8E3-4705-449F-B8EC-8F387B585058}"/>
              </a:ext>
            </a:extLst>
          </p:cNvPr>
          <p:cNvPicPr>
            <a:picLocks noChangeAspect="1" noChangeArrowheads="1"/>
          </p:cNvPicPr>
          <p:nvPr/>
        </p:nvPicPr>
        <p:blipFill rotWithShape="1">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rcRect t="8622" b="28318"/>
          <a:stretch/>
        </p:blipFill>
        <p:spPr bwMode="auto">
          <a:xfrm>
            <a:off x="8047959" y="4996066"/>
            <a:ext cx="1442592" cy="6069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thermometer">
            <a:extLst>
              <a:ext uri="{FF2B5EF4-FFF2-40B4-BE49-F238E27FC236}">
                <a16:creationId xmlns:a16="http://schemas.microsoft.com/office/drawing/2014/main" id="{C2216029-48AF-4C0F-B25A-24DCA7B3F3B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30617" y="4290272"/>
            <a:ext cx="667201" cy="13344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1A82AD6-D7B3-4667-BE40-B10DE34CA55A}"/>
              </a:ext>
            </a:extLst>
          </p:cNvPr>
          <p:cNvSpPr/>
          <p:nvPr/>
        </p:nvSpPr>
        <p:spPr>
          <a:xfrm>
            <a:off x="10149207" y="5668329"/>
            <a:ext cx="2006828" cy="338554"/>
          </a:xfrm>
          <a:prstGeom prst="rect">
            <a:avLst/>
          </a:prstGeom>
        </p:spPr>
        <p:txBody>
          <a:bodyPr wrap="square">
            <a:spAutoFit/>
          </a:bodyPr>
          <a:lstStyle/>
          <a:p>
            <a:r>
              <a:rPr lang="en-US" sz="800" i="1">
                <a:solidFill>
                  <a:schemeClr val="bg2">
                    <a:lumMod val="75000"/>
                  </a:schemeClr>
                </a:solidFill>
                <a:latin typeface="Calibri" panose="020F0502020204030204" pitchFamily="34" charset="0"/>
                <a:ea typeface="Calibri" panose="020F0502020204030204" pitchFamily="34" charset="0"/>
              </a:rPr>
              <a:t>https://pixabay.com/en/thermometer-temperature-rainbow-305319/</a:t>
            </a:r>
          </a:p>
        </p:txBody>
      </p:sp>
      <p:pic>
        <p:nvPicPr>
          <p:cNvPr id="19" name="Picture 2" descr="Image result for stopwatch clipart">
            <a:extLst>
              <a:ext uri="{FF2B5EF4-FFF2-40B4-BE49-F238E27FC236}">
                <a16:creationId xmlns:a16="http://schemas.microsoft.com/office/drawing/2014/main" id="{7325C4E3-18EB-4A57-A095-F1258379C41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5473" y="4983526"/>
            <a:ext cx="797283" cy="99344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9950E2E-20B1-435B-A3CE-F6554E50787E}"/>
              </a:ext>
            </a:extLst>
          </p:cNvPr>
          <p:cNvSpPr txBox="1"/>
          <p:nvPr/>
        </p:nvSpPr>
        <p:spPr>
          <a:xfrm>
            <a:off x="288642" y="5957975"/>
            <a:ext cx="1907625" cy="461665"/>
          </a:xfrm>
          <a:prstGeom prst="rect">
            <a:avLst/>
          </a:prstGeom>
          <a:noFill/>
        </p:spPr>
        <p:txBody>
          <a:bodyPr wrap="square" rtlCol="0">
            <a:spAutoFit/>
          </a:bodyPr>
          <a:lstStyle/>
          <a:p>
            <a:pPr>
              <a:spcAft>
                <a:spcPts val="800"/>
              </a:spcAft>
            </a:pPr>
            <a:r>
              <a:rPr lang="en-US" sz="800" i="1">
                <a:solidFill>
                  <a:schemeClr val="bg2">
                    <a:lumMod val="75000"/>
                  </a:schemeClr>
                </a:solidFill>
                <a:ea typeface="Verdana" pitchFamily="34" charset="0"/>
                <a:cs typeface="Verdana" pitchFamily="34" charset="0"/>
              </a:rPr>
              <a:t>https://commons.wikimedia.org/wiki/File:Dtjohnnymonkey-Stopwatch-no-shading.svg</a:t>
            </a:r>
          </a:p>
        </p:txBody>
      </p:sp>
      <p:sp>
        <p:nvSpPr>
          <p:cNvPr id="21" name="Lightning Bolt 20">
            <a:extLst>
              <a:ext uri="{FF2B5EF4-FFF2-40B4-BE49-F238E27FC236}">
                <a16:creationId xmlns:a16="http://schemas.microsoft.com/office/drawing/2014/main" id="{28B502AC-5B6A-4F85-9D85-B5CC07E09C78}"/>
              </a:ext>
            </a:extLst>
          </p:cNvPr>
          <p:cNvSpPr/>
          <p:nvPr/>
        </p:nvSpPr>
        <p:spPr>
          <a:xfrm>
            <a:off x="3547185" y="5040251"/>
            <a:ext cx="671203" cy="615555"/>
          </a:xfrm>
          <a:prstGeom prst="lightningBolt">
            <a:avLst/>
          </a:prstGeom>
          <a:solidFill>
            <a:srgbClr val="FFE101"/>
          </a:solidFill>
          <a:ln w="6350">
            <a:solidFill>
              <a:schemeClr val="tx1">
                <a:lumMod val="50000"/>
                <a:lumOff val="50000"/>
              </a:schemeClr>
            </a:solidFill>
          </a:ln>
          <a:effectLst>
            <a:outerShdw blurRad="50800" dist="38100" dir="8100000" algn="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Tree>
    <p:extLst>
      <p:ext uri="{BB962C8B-B14F-4D97-AF65-F5344CB8AC3E}">
        <p14:creationId xmlns:p14="http://schemas.microsoft.com/office/powerpoint/2010/main" val="4014891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852E57-47FF-49EF-8F3D-61DF0D0B525B}"/>
              </a:ext>
            </a:extLst>
          </p:cNvPr>
          <p:cNvSpPr>
            <a:spLocks noGrp="1"/>
          </p:cNvSpPr>
          <p:nvPr>
            <p:ph type="sldNum" sz="quarter" idx="11"/>
          </p:nvPr>
        </p:nvSpPr>
        <p:spPr/>
        <p:txBody>
          <a:bodyPr/>
          <a:lstStyle/>
          <a:p>
            <a:fld id="{4740AEA5-A348-2949-9B8B-EA763C54C64D}" type="slidenum">
              <a:rPr lang="en-US" smtClean="0"/>
              <a:t>18</a:t>
            </a:fld>
            <a:endParaRPr lang="en-US"/>
          </a:p>
        </p:txBody>
      </p:sp>
      <p:sp>
        <p:nvSpPr>
          <p:cNvPr id="2" name="Title 1">
            <a:extLst>
              <a:ext uri="{FF2B5EF4-FFF2-40B4-BE49-F238E27FC236}">
                <a16:creationId xmlns:a16="http://schemas.microsoft.com/office/drawing/2014/main" id="{DA841F9C-F547-43ED-AF4A-241E06DCF1B0}"/>
              </a:ext>
            </a:extLst>
          </p:cNvPr>
          <p:cNvSpPr>
            <a:spLocks noGrp="1"/>
          </p:cNvSpPr>
          <p:nvPr>
            <p:ph type="title"/>
          </p:nvPr>
        </p:nvSpPr>
        <p:spPr/>
        <p:txBody>
          <a:bodyPr/>
          <a:lstStyle/>
          <a:p>
            <a:r>
              <a:rPr lang="en-US"/>
              <a:t>Side-Channel Capture</a:t>
            </a:r>
          </a:p>
        </p:txBody>
      </p:sp>
      <p:sp>
        <p:nvSpPr>
          <p:cNvPr id="3" name="Text Placeholder 2">
            <a:extLst>
              <a:ext uri="{FF2B5EF4-FFF2-40B4-BE49-F238E27FC236}">
                <a16:creationId xmlns:a16="http://schemas.microsoft.com/office/drawing/2014/main" id="{C34FA328-53F9-4C7B-B66B-87FC2ADE6878}"/>
              </a:ext>
            </a:extLst>
          </p:cNvPr>
          <p:cNvSpPr>
            <a:spLocks noGrp="1"/>
          </p:cNvSpPr>
          <p:nvPr>
            <p:ph sz="quarter" idx="12"/>
          </p:nvPr>
        </p:nvSpPr>
        <p:spPr/>
        <p:txBody>
          <a:bodyPr>
            <a:normAutofit/>
          </a:bodyPr>
          <a:lstStyle/>
          <a:p>
            <a:pPr>
              <a:defRPr/>
            </a:pPr>
            <a:r>
              <a:rPr lang="en-US" dirty="0"/>
              <a:t>Side-channel leakage is captured during normal device operation</a:t>
            </a:r>
          </a:p>
          <a:p>
            <a:pPr marL="352425" lvl="1" indent="-342900">
              <a:buFont typeface="Arial" panose="020B0604020202020204" pitchFamily="34" charset="0"/>
              <a:buChar char="•"/>
              <a:defRPr/>
            </a:pPr>
            <a:r>
              <a:rPr lang="en-US" dirty="0"/>
              <a:t>Target device is instrumented with sensors (e.g., current monitor)</a:t>
            </a:r>
          </a:p>
          <a:p>
            <a:pPr marL="352425" lvl="1" indent="-342900">
              <a:buFont typeface="Arial" panose="020B0604020202020204" pitchFamily="34" charset="0"/>
              <a:buChar char="•"/>
              <a:defRPr/>
            </a:pPr>
            <a:r>
              <a:rPr lang="en-US" dirty="0"/>
              <a:t>Device commanded </a:t>
            </a:r>
            <a:br>
              <a:rPr lang="en-US" dirty="0"/>
            </a:br>
            <a:r>
              <a:rPr lang="en-US" dirty="0"/>
              <a:t>to perform its </a:t>
            </a:r>
            <a:br>
              <a:rPr lang="en-US" dirty="0"/>
            </a:br>
            <a:r>
              <a:rPr lang="en-US" dirty="0"/>
              <a:t>sensitive operation</a:t>
            </a:r>
          </a:p>
          <a:p>
            <a:pPr marL="352425" lvl="1" indent="-342900">
              <a:buFont typeface="Arial" panose="020B0604020202020204" pitchFamily="34" charset="0"/>
              <a:buChar char="•"/>
              <a:defRPr/>
            </a:pPr>
            <a:r>
              <a:rPr lang="en-US" dirty="0"/>
              <a:t>Captured </a:t>
            </a:r>
            <a:br>
              <a:rPr lang="en-US" dirty="0"/>
            </a:br>
            <a:r>
              <a:rPr lang="en-US" dirty="0"/>
              <a:t>side-channel data </a:t>
            </a:r>
            <a:br>
              <a:rPr lang="en-US" dirty="0"/>
            </a:br>
            <a:r>
              <a:rPr lang="en-US" dirty="0"/>
              <a:t>is stored along </a:t>
            </a:r>
            <a:br>
              <a:rPr lang="en-US" dirty="0"/>
            </a:br>
            <a:r>
              <a:rPr lang="en-US" dirty="0"/>
              <a:t>with the </a:t>
            </a:r>
            <a:br>
              <a:rPr lang="en-US" dirty="0"/>
            </a:br>
            <a:r>
              <a:rPr lang="en-US" dirty="0"/>
              <a:t>corresponding inputs </a:t>
            </a:r>
            <a:br>
              <a:rPr lang="en-US" dirty="0"/>
            </a:br>
            <a:r>
              <a:rPr lang="en-US" dirty="0"/>
              <a:t>and outputs</a:t>
            </a:r>
          </a:p>
          <a:p>
            <a:endParaRPr lang="en-US" dirty="0"/>
          </a:p>
        </p:txBody>
      </p:sp>
      <p:pic>
        <p:nvPicPr>
          <p:cNvPr id="5" name="Picture 10" descr="MCj04241920000[1]">
            <a:extLst>
              <a:ext uri="{FF2B5EF4-FFF2-40B4-BE49-F238E27FC236}">
                <a16:creationId xmlns:a16="http://schemas.microsoft.com/office/drawing/2014/main" id="{BB2439F5-351C-42B6-B2C6-DF8B55EB35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595495" y="2860934"/>
            <a:ext cx="1955800" cy="160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9">
            <a:extLst>
              <a:ext uri="{FF2B5EF4-FFF2-40B4-BE49-F238E27FC236}">
                <a16:creationId xmlns:a16="http://schemas.microsoft.com/office/drawing/2014/main" id="{4A9D5733-33A6-4F59-9824-CC51D70C44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5509" y="5280285"/>
            <a:ext cx="73120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 name="Picture 40">
            <a:extLst>
              <a:ext uri="{FF2B5EF4-FFF2-40B4-BE49-F238E27FC236}">
                <a16:creationId xmlns:a16="http://schemas.microsoft.com/office/drawing/2014/main" id="{0913E144-9A5C-4497-953E-B0316050E29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5509" y="5178683"/>
            <a:ext cx="731202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 name="Text Box 5">
            <a:extLst>
              <a:ext uri="{FF2B5EF4-FFF2-40B4-BE49-F238E27FC236}">
                <a16:creationId xmlns:a16="http://schemas.microsoft.com/office/drawing/2014/main" id="{E083B24B-052F-4850-83FB-5A7854A03EFF}"/>
              </a:ext>
            </a:extLst>
          </p:cNvPr>
          <p:cNvSpPr txBox="1">
            <a:spLocks noChangeArrowheads="1"/>
          </p:cNvSpPr>
          <p:nvPr/>
        </p:nvSpPr>
        <p:spPr bwMode="auto">
          <a:xfrm>
            <a:off x="10087525" y="4487731"/>
            <a:ext cx="1079142"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Aft>
                <a:spcPts val="1000"/>
              </a:spcAft>
              <a:buClr>
                <a:srgbClr val="FDAA03"/>
              </a:buClr>
            </a:pPr>
            <a:r>
              <a:rPr lang="en-US" sz="700" b="1">
                <a:solidFill>
                  <a:schemeClr val="bg2">
                    <a:lumMod val="75000"/>
                  </a:schemeClr>
                </a:solidFill>
              </a:rPr>
              <a:t>Photo: Tektronix Inc.</a:t>
            </a:r>
          </a:p>
          <a:p>
            <a:pPr algn="ctr">
              <a:spcAft>
                <a:spcPts val="1000"/>
              </a:spcAft>
              <a:buClr>
                <a:srgbClr val="FDAA03"/>
              </a:buClr>
            </a:pPr>
            <a:endParaRPr lang="en-US" sz="700" b="1">
              <a:solidFill>
                <a:schemeClr val="bg2">
                  <a:lumMod val="75000"/>
                </a:schemeClr>
              </a:solidFill>
            </a:endParaRPr>
          </a:p>
        </p:txBody>
      </p:sp>
      <p:sp>
        <p:nvSpPr>
          <p:cNvPr id="9" name="Line 14">
            <a:extLst>
              <a:ext uri="{FF2B5EF4-FFF2-40B4-BE49-F238E27FC236}">
                <a16:creationId xmlns:a16="http://schemas.microsoft.com/office/drawing/2014/main" id="{D33F5B54-654A-4B38-8EB5-9737538C0A3C}"/>
              </a:ext>
            </a:extLst>
          </p:cNvPr>
          <p:cNvSpPr>
            <a:spLocks noChangeShapeType="1"/>
          </p:cNvSpPr>
          <p:nvPr/>
        </p:nvSpPr>
        <p:spPr bwMode="auto">
          <a:xfrm flipH="1">
            <a:off x="6048059" y="3568959"/>
            <a:ext cx="1849437" cy="1587"/>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sp>
        <p:nvSpPr>
          <p:cNvPr id="10" name="Text Box 22">
            <a:extLst>
              <a:ext uri="{FF2B5EF4-FFF2-40B4-BE49-F238E27FC236}">
                <a16:creationId xmlns:a16="http://schemas.microsoft.com/office/drawing/2014/main" id="{3C5F90F7-1525-4B02-A532-E51AEB5322D0}"/>
              </a:ext>
            </a:extLst>
          </p:cNvPr>
          <p:cNvSpPr txBox="1">
            <a:spLocks noChangeArrowheads="1"/>
          </p:cNvSpPr>
          <p:nvPr/>
        </p:nvSpPr>
        <p:spPr bwMode="auto">
          <a:xfrm>
            <a:off x="6217921" y="3243522"/>
            <a:ext cx="7731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600" b="1"/>
              <a:t>Data</a:t>
            </a:r>
          </a:p>
        </p:txBody>
      </p:sp>
      <p:sp>
        <p:nvSpPr>
          <p:cNvPr id="11" name="TextBox 10">
            <a:extLst>
              <a:ext uri="{FF2B5EF4-FFF2-40B4-BE49-F238E27FC236}">
                <a16:creationId xmlns:a16="http://schemas.microsoft.com/office/drawing/2014/main" id="{10E47728-75F5-42DD-96A9-6F013790E293}"/>
              </a:ext>
            </a:extLst>
          </p:cNvPr>
          <p:cNvSpPr txBox="1"/>
          <p:nvPr/>
        </p:nvSpPr>
        <p:spPr>
          <a:xfrm rot="16200000">
            <a:off x="3449997" y="4217553"/>
            <a:ext cx="1797287" cy="307777"/>
          </a:xfrm>
          <a:prstGeom prst="rect">
            <a:avLst/>
          </a:prstGeom>
          <a:noFill/>
        </p:spPr>
        <p:txBody>
          <a:bodyPr wrap="none">
            <a:spAutoFit/>
          </a:bodyPr>
          <a:lstStyle/>
          <a:p>
            <a:pPr>
              <a:defRPr/>
            </a:pPr>
            <a:r>
              <a:rPr lang="en-US" sz="1400" dirty="0"/>
              <a:t>Power Consumption</a:t>
            </a:r>
          </a:p>
        </p:txBody>
      </p:sp>
      <p:sp>
        <p:nvSpPr>
          <p:cNvPr id="12" name="TextBox 11">
            <a:extLst>
              <a:ext uri="{FF2B5EF4-FFF2-40B4-BE49-F238E27FC236}">
                <a16:creationId xmlns:a16="http://schemas.microsoft.com/office/drawing/2014/main" id="{C3475D16-1D1B-4681-9DB5-75001F481F7C}"/>
              </a:ext>
            </a:extLst>
          </p:cNvPr>
          <p:cNvSpPr txBox="1"/>
          <p:nvPr/>
        </p:nvSpPr>
        <p:spPr>
          <a:xfrm>
            <a:off x="5424171" y="5916872"/>
            <a:ext cx="575542" cy="307777"/>
          </a:xfrm>
          <a:prstGeom prst="rect">
            <a:avLst/>
          </a:prstGeom>
          <a:noFill/>
        </p:spPr>
        <p:txBody>
          <a:bodyPr wrap="none">
            <a:spAutoFit/>
          </a:bodyPr>
          <a:lstStyle/>
          <a:p>
            <a:pPr>
              <a:defRPr/>
            </a:pPr>
            <a:r>
              <a:rPr lang="en-US" sz="1400"/>
              <a:t>Time</a:t>
            </a:r>
          </a:p>
        </p:txBody>
      </p:sp>
      <p:cxnSp>
        <p:nvCxnSpPr>
          <p:cNvPr id="13" name="Straight Arrow Connector 12">
            <a:extLst>
              <a:ext uri="{FF2B5EF4-FFF2-40B4-BE49-F238E27FC236}">
                <a16:creationId xmlns:a16="http://schemas.microsoft.com/office/drawing/2014/main" id="{3C7AC46B-D9AE-481C-8D3D-5FB919F1723F}"/>
              </a:ext>
            </a:extLst>
          </p:cNvPr>
          <p:cNvCxnSpPr>
            <a:cxnSpLocks noChangeShapeType="1"/>
          </p:cNvCxnSpPr>
          <p:nvPr/>
        </p:nvCxnSpPr>
        <p:spPr bwMode="auto">
          <a:xfrm>
            <a:off x="4620895" y="5947551"/>
            <a:ext cx="3511551" cy="1923"/>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14" name="Group 45">
            <a:extLst>
              <a:ext uri="{FF2B5EF4-FFF2-40B4-BE49-F238E27FC236}">
                <a16:creationId xmlns:a16="http://schemas.microsoft.com/office/drawing/2014/main" id="{82D3A160-A0AE-4D89-AF94-3E30A619039D}"/>
              </a:ext>
            </a:extLst>
          </p:cNvPr>
          <p:cNvGrpSpPr>
            <a:grpSpLocks/>
          </p:cNvGrpSpPr>
          <p:nvPr/>
        </p:nvGrpSpPr>
        <p:grpSpPr bwMode="auto">
          <a:xfrm>
            <a:off x="4596182" y="2786321"/>
            <a:ext cx="4192588" cy="3111500"/>
            <a:chOff x="319" y="1833"/>
            <a:chExt cx="2641" cy="1960"/>
          </a:xfrm>
        </p:grpSpPr>
        <p:sp>
          <p:nvSpPr>
            <p:cNvPr id="15" name="Rectangle 28">
              <a:extLst>
                <a:ext uri="{FF2B5EF4-FFF2-40B4-BE49-F238E27FC236}">
                  <a16:creationId xmlns:a16="http://schemas.microsoft.com/office/drawing/2014/main" id="{864B56B8-9546-4448-87D0-AB17901BC585}"/>
                </a:ext>
              </a:extLst>
            </p:cNvPr>
            <p:cNvSpPr>
              <a:spLocks noChangeArrowheads="1"/>
            </p:cNvSpPr>
            <p:nvPr/>
          </p:nvSpPr>
          <p:spPr bwMode="auto">
            <a:xfrm>
              <a:off x="2685" y="3361"/>
              <a:ext cx="275"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400"/>
            </a:p>
          </p:txBody>
        </p:sp>
        <p:cxnSp>
          <p:nvCxnSpPr>
            <p:cNvPr id="16" name="AutoShape 29">
              <a:extLst>
                <a:ext uri="{FF2B5EF4-FFF2-40B4-BE49-F238E27FC236}">
                  <a16:creationId xmlns:a16="http://schemas.microsoft.com/office/drawing/2014/main" id="{EF96EF14-7D59-4F7C-96B2-A9CE8C272581}"/>
                </a:ext>
              </a:extLst>
            </p:cNvPr>
            <p:cNvCxnSpPr>
              <a:cxnSpLocks noChangeShapeType="1"/>
              <a:stCxn id="15" idx="2"/>
            </p:cNvCxnSpPr>
            <p:nvPr/>
          </p:nvCxnSpPr>
          <p:spPr bwMode="auto">
            <a:xfrm flipH="1" flipV="1">
              <a:off x="956" y="3639"/>
              <a:ext cx="1867" cy="154"/>
            </a:xfrm>
            <a:prstGeom prst="straightConnector1">
              <a:avLst/>
            </a:prstGeom>
            <a:noFill/>
            <a:ln w="9525">
              <a:solidFill>
                <a:srgbClr val="000066"/>
              </a:solidFill>
              <a:round/>
              <a:headEnd/>
              <a:tailEnd/>
            </a:ln>
            <a:extLst>
              <a:ext uri="{909E8E84-426E-40DD-AFC4-6F175D3DCCD1}">
                <a14:hiddenFill xmlns:a14="http://schemas.microsoft.com/office/drawing/2010/main">
                  <a:noFill/>
                </a14:hiddenFill>
              </a:ext>
            </a:extLst>
          </p:spPr>
        </p:cxnSp>
        <p:cxnSp>
          <p:nvCxnSpPr>
            <p:cNvPr id="17" name="AutoShape 30">
              <a:extLst>
                <a:ext uri="{FF2B5EF4-FFF2-40B4-BE49-F238E27FC236}">
                  <a16:creationId xmlns:a16="http://schemas.microsoft.com/office/drawing/2014/main" id="{656E893A-3F26-4352-9358-2F1A4F7F75AE}"/>
                </a:ext>
              </a:extLst>
            </p:cNvPr>
            <p:cNvCxnSpPr>
              <a:cxnSpLocks noChangeShapeType="1"/>
              <a:stCxn id="15" idx="0"/>
            </p:cNvCxnSpPr>
            <p:nvPr/>
          </p:nvCxnSpPr>
          <p:spPr bwMode="auto">
            <a:xfrm flipH="1" flipV="1">
              <a:off x="2010" y="2664"/>
              <a:ext cx="813" cy="697"/>
            </a:xfrm>
            <a:prstGeom prst="straightConnector1">
              <a:avLst/>
            </a:prstGeom>
            <a:noFill/>
            <a:ln w="9525">
              <a:solidFill>
                <a:srgbClr val="000066"/>
              </a:solidFill>
              <a:round/>
              <a:headEnd/>
              <a:tailEnd/>
            </a:ln>
            <a:extLst>
              <a:ext uri="{909E8E84-426E-40DD-AFC4-6F175D3DCCD1}">
                <a14:hiddenFill xmlns:a14="http://schemas.microsoft.com/office/drawing/2010/main">
                  <a:noFill/>
                </a14:hiddenFill>
              </a:ext>
            </a:extLst>
          </p:spPr>
        </p:cxnSp>
        <p:pic>
          <p:nvPicPr>
            <p:cNvPr id="18" name="Picture 31" descr="avg_pwr_HWint2_zoom">
              <a:extLst>
                <a:ext uri="{FF2B5EF4-FFF2-40B4-BE49-F238E27FC236}">
                  <a16:creationId xmlns:a16="http://schemas.microsoft.com/office/drawing/2014/main" id="{5331C79A-C060-4F1C-9F68-3B922569006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9" y="1833"/>
              <a:ext cx="2108" cy="19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cxnSp>
        <p:nvCxnSpPr>
          <p:cNvPr id="19" name="Straight Arrow Connector 18">
            <a:extLst>
              <a:ext uri="{FF2B5EF4-FFF2-40B4-BE49-F238E27FC236}">
                <a16:creationId xmlns:a16="http://schemas.microsoft.com/office/drawing/2014/main" id="{01FFCBB4-DFF4-408F-A620-A63C46467487}"/>
              </a:ext>
            </a:extLst>
          </p:cNvPr>
          <p:cNvCxnSpPr>
            <a:cxnSpLocks noChangeShapeType="1"/>
          </p:cNvCxnSpPr>
          <p:nvPr/>
        </p:nvCxnSpPr>
        <p:spPr bwMode="auto">
          <a:xfrm rot="5400000" flipH="1" flipV="1">
            <a:off x="3308829" y="4339690"/>
            <a:ext cx="2466975" cy="1588"/>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0" name="Right Brace 19">
            <a:extLst>
              <a:ext uri="{FF2B5EF4-FFF2-40B4-BE49-F238E27FC236}">
                <a16:creationId xmlns:a16="http://schemas.microsoft.com/office/drawing/2014/main" id="{BC54249F-158E-4348-BB6C-F41201D2BAAA}"/>
              </a:ext>
            </a:extLst>
          </p:cNvPr>
          <p:cNvSpPr/>
          <p:nvPr/>
        </p:nvSpPr>
        <p:spPr>
          <a:xfrm>
            <a:off x="5805537" y="2940307"/>
            <a:ext cx="322217" cy="922339"/>
          </a:xfrm>
          <a:prstGeom prst="rightBrace">
            <a:avLst>
              <a:gd name="adj1" fmla="val 2860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21" name="TextBox 20">
            <a:extLst>
              <a:ext uri="{FF2B5EF4-FFF2-40B4-BE49-F238E27FC236}">
                <a16:creationId xmlns:a16="http://schemas.microsoft.com/office/drawing/2014/main" id="{6E1432C8-7A80-49BC-AE98-BA8445DEED3E}"/>
              </a:ext>
            </a:extLst>
          </p:cNvPr>
          <p:cNvSpPr txBox="1"/>
          <p:nvPr/>
        </p:nvSpPr>
        <p:spPr>
          <a:xfrm>
            <a:off x="6118374" y="3128519"/>
            <a:ext cx="1883849" cy="815608"/>
          </a:xfrm>
          <a:prstGeom prst="rect">
            <a:avLst/>
          </a:prstGeom>
          <a:noFill/>
        </p:spPr>
        <p:txBody>
          <a:bodyPr wrap="none" rtlCol="0">
            <a:spAutoFit/>
          </a:bodyPr>
          <a:lstStyle/>
          <a:p>
            <a:pPr>
              <a:spcAft>
                <a:spcPts val="600"/>
              </a:spcAft>
            </a:pPr>
            <a:r>
              <a:rPr lang="en-US" sz="1400" b="1">
                <a:ea typeface="Verdana" pitchFamily="34" charset="0"/>
                <a:cs typeface="Verdana" pitchFamily="34" charset="0"/>
              </a:rPr>
              <a:t>Data-dependent</a:t>
            </a:r>
            <a:br>
              <a:rPr lang="en-US" sz="1400" b="1">
                <a:ea typeface="Verdana" pitchFamily="34" charset="0"/>
                <a:cs typeface="Verdana" pitchFamily="34" charset="0"/>
              </a:rPr>
            </a:br>
            <a:r>
              <a:rPr lang="en-US" sz="1400" b="1">
                <a:ea typeface="Verdana" pitchFamily="34" charset="0"/>
                <a:cs typeface="Verdana" pitchFamily="34" charset="0"/>
              </a:rPr>
              <a:t>power consumption</a:t>
            </a:r>
          </a:p>
          <a:p>
            <a:pPr>
              <a:spcAft>
                <a:spcPts val="600"/>
              </a:spcAft>
            </a:pPr>
            <a:endParaRPr lang="en-US" sz="1400" b="1">
              <a:ea typeface="Verdana" pitchFamily="34" charset="0"/>
              <a:cs typeface="Verdana" pitchFamily="34" charset="0"/>
            </a:endParaRPr>
          </a:p>
        </p:txBody>
      </p:sp>
      <p:grpSp>
        <p:nvGrpSpPr>
          <p:cNvPr id="22" name="Group 7">
            <a:extLst>
              <a:ext uri="{FF2B5EF4-FFF2-40B4-BE49-F238E27FC236}">
                <a16:creationId xmlns:a16="http://schemas.microsoft.com/office/drawing/2014/main" id="{809091EC-0318-4DC1-A247-2FCA414BFEB6}"/>
              </a:ext>
            </a:extLst>
          </p:cNvPr>
          <p:cNvGrpSpPr>
            <a:grpSpLocks/>
          </p:cNvGrpSpPr>
          <p:nvPr/>
        </p:nvGrpSpPr>
        <p:grpSpPr bwMode="auto">
          <a:xfrm>
            <a:off x="9769159" y="3424495"/>
            <a:ext cx="1549400" cy="1066800"/>
            <a:chOff x="2928" y="2281"/>
            <a:chExt cx="2196" cy="1511"/>
          </a:xfrm>
        </p:grpSpPr>
        <p:pic>
          <p:nvPicPr>
            <p:cNvPr id="23" name="Picture 8">
              <a:extLst>
                <a:ext uri="{FF2B5EF4-FFF2-40B4-BE49-F238E27FC236}">
                  <a16:creationId xmlns:a16="http://schemas.microsoft.com/office/drawing/2014/main" id="{F193EE28-5F96-4975-9770-A83FBDE264B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11" y="2353"/>
              <a:ext cx="2113" cy="1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AutoShape 9">
              <a:extLst>
                <a:ext uri="{FF2B5EF4-FFF2-40B4-BE49-F238E27FC236}">
                  <a16:creationId xmlns:a16="http://schemas.microsoft.com/office/drawing/2014/main" id="{BD7C95C1-AE74-4499-8C2D-1B0DA64A09CC}"/>
                </a:ext>
              </a:extLst>
            </p:cNvPr>
            <p:cNvSpPr>
              <a:spLocks noChangeArrowheads="1"/>
            </p:cNvSpPr>
            <p:nvPr/>
          </p:nvSpPr>
          <p:spPr bwMode="auto">
            <a:xfrm flipV="1">
              <a:off x="2928" y="2281"/>
              <a:ext cx="2112" cy="384"/>
            </a:xfrm>
            <a:prstGeom prst="rtTriangle">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sz="1400"/>
            </a:p>
          </p:txBody>
        </p:sp>
      </p:grpSp>
      <p:sp>
        <p:nvSpPr>
          <p:cNvPr id="25" name="Line 13">
            <a:extLst>
              <a:ext uri="{FF2B5EF4-FFF2-40B4-BE49-F238E27FC236}">
                <a16:creationId xmlns:a16="http://schemas.microsoft.com/office/drawing/2014/main" id="{0552D844-AF3E-4FAD-A0D3-6BF8BE4E25C2}"/>
              </a:ext>
            </a:extLst>
          </p:cNvPr>
          <p:cNvSpPr>
            <a:spLocks noChangeShapeType="1"/>
          </p:cNvSpPr>
          <p:nvPr/>
        </p:nvSpPr>
        <p:spPr bwMode="auto">
          <a:xfrm>
            <a:off x="8513445" y="3942020"/>
            <a:ext cx="130968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grpSp>
        <p:nvGrpSpPr>
          <p:cNvPr id="26" name="Group 15">
            <a:extLst>
              <a:ext uri="{FF2B5EF4-FFF2-40B4-BE49-F238E27FC236}">
                <a16:creationId xmlns:a16="http://schemas.microsoft.com/office/drawing/2014/main" id="{57EFB7D9-225B-49CE-8428-4B61C629D780}"/>
              </a:ext>
            </a:extLst>
          </p:cNvPr>
          <p:cNvGrpSpPr>
            <a:grpSpLocks/>
          </p:cNvGrpSpPr>
          <p:nvPr/>
        </p:nvGrpSpPr>
        <p:grpSpPr bwMode="auto">
          <a:xfrm>
            <a:off x="6991033" y="2965709"/>
            <a:ext cx="4003675" cy="546100"/>
            <a:chOff x="2352" y="1728"/>
            <a:chExt cx="2208" cy="384"/>
          </a:xfrm>
        </p:grpSpPr>
        <p:sp>
          <p:nvSpPr>
            <p:cNvPr id="27" name="Line 16">
              <a:extLst>
                <a:ext uri="{FF2B5EF4-FFF2-40B4-BE49-F238E27FC236}">
                  <a16:creationId xmlns:a16="http://schemas.microsoft.com/office/drawing/2014/main" id="{9297BE6F-7C82-47C8-88E1-F055D19E3052}"/>
                </a:ext>
              </a:extLst>
            </p:cNvPr>
            <p:cNvSpPr>
              <a:spLocks noChangeShapeType="1"/>
            </p:cNvSpPr>
            <p:nvPr/>
          </p:nvSpPr>
          <p:spPr bwMode="auto">
            <a:xfrm flipV="1">
              <a:off x="4560" y="1728"/>
              <a:ext cx="0" cy="384"/>
            </a:xfrm>
            <a:prstGeom prst="line">
              <a:avLst/>
            </a:prstGeom>
            <a:noFill/>
            <a:ln w="12700" cap="rnd">
              <a:solidFill>
                <a:srgbClr val="00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sz="1400"/>
            </a:p>
          </p:txBody>
        </p:sp>
        <p:sp>
          <p:nvSpPr>
            <p:cNvPr id="28" name="Line 17">
              <a:extLst>
                <a:ext uri="{FF2B5EF4-FFF2-40B4-BE49-F238E27FC236}">
                  <a16:creationId xmlns:a16="http://schemas.microsoft.com/office/drawing/2014/main" id="{588986D9-7F4B-49DA-851A-819E8833DF87}"/>
                </a:ext>
              </a:extLst>
            </p:cNvPr>
            <p:cNvSpPr>
              <a:spLocks noChangeShapeType="1"/>
            </p:cNvSpPr>
            <p:nvPr/>
          </p:nvSpPr>
          <p:spPr bwMode="auto">
            <a:xfrm flipH="1">
              <a:off x="2352" y="1728"/>
              <a:ext cx="2208" cy="0"/>
            </a:xfrm>
            <a:prstGeom prst="line">
              <a:avLst/>
            </a:prstGeom>
            <a:noFill/>
            <a:ln w="12700" cap="rnd">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grpSp>
      <p:pic>
        <p:nvPicPr>
          <p:cNvPr id="29" name="Picture 21">
            <a:extLst>
              <a:ext uri="{FF2B5EF4-FFF2-40B4-BE49-F238E27FC236}">
                <a16:creationId xmlns:a16="http://schemas.microsoft.com/office/drawing/2014/main" id="{D62F9E5F-30FA-41B8-AFDE-99E27FA62DA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324909" y="3424496"/>
            <a:ext cx="828675" cy="3540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0" name="Line 25">
            <a:extLst>
              <a:ext uri="{FF2B5EF4-FFF2-40B4-BE49-F238E27FC236}">
                <a16:creationId xmlns:a16="http://schemas.microsoft.com/office/drawing/2014/main" id="{F73E52D7-D851-4FC8-96EA-0D9ED6935957}"/>
              </a:ext>
            </a:extLst>
          </p:cNvPr>
          <p:cNvSpPr>
            <a:spLocks noChangeShapeType="1"/>
          </p:cNvSpPr>
          <p:nvPr/>
        </p:nvSpPr>
        <p:spPr bwMode="auto">
          <a:xfrm>
            <a:off x="8527734" y="3848359"/>
            <a:ext cx="195263" cy="0"/>
          </a:xfrm>
          <a:prstGeom prst="line">
            <a:avLst/>
          </a:prstGeom>
          <a:noFill/>
          <a:ln w="9525">
            <a:solidFill>
              <a:srgbClr val="000066"/>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sz="1400"/>
          </a:p>
        </p:txBody>
      </p:sp>
      <p:pic>
        <p:nvPicPr>
          <p:cNvPr id="31" name="Picture 2" descr="Image result for microchip">
            <a:extLst>
              <a:ext uri="{FF2B5EF4-FFF2-40B4-BE49-F238E27FC236}">
                <a16:creationId xmlns:a16="http://schemas.microsoft.com/office/drawing/2014/main" id="{9C1DD7A5-0E49-4294-AD01-3C38750DB5C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13916" y="3133947"/>
            <a:ext cx="788291" cy="548519"/>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5">
            <a:extLst>
              <a:ext uri="{FF2B5EF4-FFF2-40B4-BE49-F238E27FC236}">
                <a16:creationId xmlns:a16="http://schemas.microsoft.com/office/drawing/2014/main" id="{2C5E7491-6D65-4A8F-8C3A-02617087C509}"/>
              </a:ext>
            </a:extLst>
          </p:cNvPr>
          <p:cNvSpPr txBox="1">
            <a:spLocks noChangeArrowheads="1"/>
          </p:cNvSpPr>
          <p:nvPr/>
        </p:nvSpPr>
        <p:spPr bwMode="auto">
          <a:xfrm>
            <a:off x="7984747" y="6037228"/>
            <a:ext cx="37417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eaLnBrk="1" hangingPunct="1">
              <a:defRPr/>
            </a:pPr>
            <a:r>
              <a:rPr lang="en-US" sz="700" dirty="0">
                <a:solidFill>
                  <a:schemeClr val="bg2">
                    <a:lumMod val="75000"/>
                  </a:schemeClr>
                </a:solidFill>
              </a:rPr>
              <a:t>Chip Image Source: https://</a:t>
            </a:r>
            <a:r>
              <a:rPr lang="en-US" sz="700" dirty="0" err="1">
                <a:solidFill>
                  <a:schemeClr val="bg2">
                    <a:lumMod val="75000"/>
                  </a:schemeClr>
                </a:solidFill>
              </a:rPr>
              <a:t>pixabay.com</a:t>
            </a:r>
            <a:r>
              <a:rPr lang="en-US" sz="700" dirty="0">
                <a:solidFill>
                  <a:schemeClr val="bg2">
                    <a:lumMod val="75000"/>
                  </a:schemeClr>
                </a:solidFill>
              </a:rPr>
              <a:t>/</a:t>
            </a:r>
            <a:r>
              <a:rPr lang="en-US" sz="700" dirty="0" err="1">
                <a:solidFill>
                  <a:schemeClr val="bg2">
                    <a:lumMod val="75000"/>
                  </a:schemeClr>
                </a:solidFill>
              </a:rPr>
              <a:t>en</a:t>
            </a:r>
            <a:r>
              <a:rPr lang="en-US" sz="700" dirty="0">
                <a:solidFill>
                  <a:schemeClr val="bg2">
                    <a:lumMod val="75000"/>
                  </a:schemeClr>
                </a:solidFill>
              </a:rPr>
              <a:t>/microchip-component-computer-chip-309407/</a:t>
            </a:r>
          </a:p>
          <a:p>
            <a:pPr algn="ctr">
              <a:spcAft>
                <a:spcPts val="1000"/>
              </a:spcAft>
              <a:buClr>
                <a:srgbClr val="FDAA03"/>
              </a:buClr>
            </a:pPr>
            <a:endParaRPr lang="en-US" sz="700" b="1" dirty="0">
              <a:solidFill>
                <a:schemeClr val="bg2">
                  <a:lumMod val="75000"/>
                </a:schemeClr>
              </a:solidFill>
            </a:endParaRPr>
          </a:p>
        </p:txBody>
      </p:sp>
      <p:pic>
        <p:nvPicPr>
          <p:cNvPr id="33" name="Picture 32">
            <a:extLst>
              <a:ext uri="{FF2B5EF4-FFF2-40B4-BE49-F238E27FC236}">
                <a16:creationId xmlns:a16="http://schemas.microsoft.com/office/drawing/2014/main" id="{6EA0073F-705F-4772-9C69-9323052B4F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47201" y="3983411"/>
            <a:ext cx="595963" cy="772205"/>
          </a:xfrm>
          <a:prstGeom prst="rect">
            <a:avLst/>
          </a:prstGeom>
        </p:spPr>
      </p:pic>
      <p:sp>
        <p:nvSpPr>
          <p:cNvPr id="34" name="Line 12">
            <a:extLst>
              <a:ext uri="{FF2B5EF4-FFF2-40B4-BE49-F238E27FC236}">
                <a16:creationId xmlns:a16="http://schemas.microsoft.com/office/drawing/2014/main" id="{E7FB22E1-6EEF-43F9-A70B-97C33D2F06A4}"/>
              </a:ext>
            </a:extLst>
          </p:cNvPr>
          <p:cNvSpPr>
            <a:spLocks noChangeShapeType="1"/>
          </p:cNvSpPr>
          <p:nvPr/>
        </p:nvSpPr>
        <p:spPr bwMode="auto">
          <a:xfrm flipV="1">
            <a:off x="8445183" y="3684845"/>
            <a:ext cx="0" cy="45720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400"/>
          </a:p>
        </p:txBody>
      </p:sp>
      <p:sp>
        <p:nvSpPr>
          <p:cNvPr id="36" name="Footer Placeholder 6">
            <a:extLst>
              <a:ext uri="{FF2B5EF4-FFF2-40B4-BE49-F238E27FC236}">
                <a16:creationId xmlns:a16="http://schemas.microsoft.com/office/drawing/2014/main" id="{0F76FF3B-7588-CEEB-6CB7-8274A263C114}"/>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
        <p:nvSpPr>
          <p:cNvPr id="35" name="TextBox 34">
            <a:extLst>
              <a:ext uri="{FF2B5EF4-FFF2-40B4-BE49-F238E27FC236}">
                <a16:creationId xmlns:a16="http://schemas.microsoft.com/office/drawing/2014/main" id="{C07B5D84-B255-4D22-B95C-7EB27B4897C8}"/>
              </a:ext>
            </a:extLst>
          </p:cNvPr>
          <p:cNvSpPr txBox="1"/>
          <p:nvPr/>
        </p:nvSpPr>
        <p:spPr>
          <a:xfrm>
            <a:off x="7984746" y="6170096"/>
            <a:ext cx="2018501" cy="384721"/>
          </a:xfrm>
          <a:prstGeom prst="rect">
            <a:avLst/>
          </a:prstGeom>
          <a:noFill/>
        </p:spPr>
        <p:txBody>
          <a:bodyPr wrap="none" rtlCol="0">
            <a:spAutoFit/>
          </a:bodyPr>
          <a:lstStyle/>
          <a:p>
            <a:pPr>
              <a:spcAft>
                <a:spcPts val="600"/>
              </a:spcAft>
            </a:pPr>
            <a:r>
              <a:rPr lang="en-US" sz="700" i="1" dirty="0">
                <a:solidFill>
                  <a:schemeClr val="bg2">
                    <a:lumMod val="75000"/>
                  </a:schemeClr>
                </a:solidFill>
                <a:ea typeface="Verdana" pitchFamily="34" charset="0"/>
                <a:cs typeface="Verdana" pitchFamily="34" charset="0"/>
              </a:rPr>
              <a:t>Battery Image Source: Tango Desktop Project</a:t>
            </a:r>
          </a:p>
          <a:p>
            <a:pPr>
              <a:spcAft>
                <a:spcPts val="600"/>
              </a:spcAft>
            </a:pPr>
            <a:r>
              <a:rPr lang="en-US" sz="700" dirty="0">
                <a:solidFill>
                  <a:schemeClr val="bg2">
                    <a:lumMod val="75000"/>
                  </a:schemeClr>
                </a:solidFill>
                <a:ea typeface="Verdana" pitchFamily="34" charset="0"/>
                <a:cs typeface="Verdana" pitchFamily="34" charset="0"/>
              </a:rPr>
              <a:t> © 2018 MITRE Corporation</a:t>
            </a:r>
          </a:p>
        </p:txBody>
      </p:sp>
    </p:spTree>
    <p:extLst>
      <p:ext uri="{BB962C8B-B14F-4D97-AF65-F5344CB8AC3E}">
        <p14:creationId xmlns:p14="http://schemas.microsoft.com/office/powerpoint/2010/main" val="214892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grpId="1" nodeType="afterEffect">
                                  <p:stCondLst>
                                    <p:cond delay="0"/>
                                  </p:stCondLst>
                                  <p:childTnLst>
                                    <p:animMotion origin="layout" path="M -0.00122 -1.35802E-6 L 0.12378 -1.35802E-6 " pathEditMode="relative" rAng="0" ptsTypes="AA">
                                      <p:cBhvr>
                                        <p:cTn id="9" dur="2000" fill="hold"/>
                                        <p:tgtEl>
                                          <p:spTgt spid="10"/>
                                        </p:tgtEl>
                                        <p:attrNameLst>
                                          <p:attrName>ppt_x</p:attrName>
                                          <p:attrName>ppt_y</p:attrName>
                                        </p:attrNameLst>
                                      </p:cBhvr>
                                      <p:rCtr x="6250" y="0"/>
                                    </p:animMotion>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63" presetClass="path" presetSubtype="0" accel="50000" decel="50000" fill="hold" grpId="1" nodeType="withEffect">
                                  <p:stCondLst>
                                    <p:cond delay="0"/>
                                  </p:stCondLst>
                                  <p:childTnLst>
                                    <p:animMotion origin="layout" path="M 4.72222E-6 -1.11111E-6 L 0.125 -1.11111E-6 " pathEditMode="relative" rAng="0" ptsTypes="AA">
                                      <p:cBhvr>
                                        <p:cTn id="14" dur="2000" fill="hold"/>
                                        <p:tgtEl>
                                          <p:spTgt spid="30"/>
                                        </p:tgtEl>
                                        <p:attrNameLst>
                                          <p:attrName>ppt_x</p:attrName>
                                          <p:attrName>ppt_y</p:attrName>
                                        </p:attrNameLst>
                                      </p:cBhvr>
                                      <p:rCtr x="6250" y="0"/>
                                    </p:animMotion>
                                  </p:childTnLst>
                                </p:cTn>
                              </p:par>
                              <p:par>
                                <p:cTn id="15" presetID="1" presetClass="exit" presetSubtype="0" fill="hold" grpId="2"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par>
                          <p:cTn id="17" fill="hold">
                            <p:stCondLst>
                              <p:cond delay="4000"/>
                            </p:stCondLst>
                            <p:childTnLst>
                              <p:par>
                                <p:cTn id="18" presetID="1" presetClass="exit" presetSubtype="0" fill="hold" grpId="2" nodeType="afterEffect">
                                  <p:stCondLst>
                                    <p:cond delay="0"/>
                                  </p:stCondLst>
                                  <p:childTnLst>
                                    <p:set>
                                      <p:cBhvr>
                                        <p:cTn id="19" dur="1" fill="hold">
                                          <p:stCondLst>
                                            <p:cond delay="0"/>
                                          </p:stCondLst>
                                        </p:cTn>
                                        <p:tgtEl>
                                          <p:spTgt spid="30"/>
                                        </p:tgtEl>
                                        <p:attrNameLst>
                                          <p:attrName>style.visibility</p:attrName>
                                        </p:attrNameLst>
                                      </p:cBhvr>
                                      <p:to>
                                        <p:strVal val="hidden"/>
                                      </p:to>
                                    </p:se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3000"/>
                                        <p:tgtEl>
                                          <p:spTgt spid="6"/>
                                        </p:tgtEl>
                                      </p:cBhvr>
                                    </p:animEffect>
                                  </p:childTnLst>
                                </p:cTn>
                              </p:par>
                            </p:childTnLst>
                          </p:cTn>
                        </p:par>
                        <p:par>
                          <p:cTn id="24" fill="hold">
                            <p:stCondLst>
                              <p:cond delay="7000"/>
                            </p:stCondLst>
                            <p:childTnLst>
                              <p:par>
                                <p:cTn id="25" presetID="1"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22" presetClass="entr" presetSubtype="2"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right)">
                                      <p:cBhvr>
                                        <p:cTn id="29" dur="500"/>
                                        <p:tgtEl>
                                          <p:spTgt spid="26"/>
                                        </p:tgtEl>
                                      </p:cBhvr>
                                    </p:animEffect>
                                  </p:childTnLst>
                                </p:cTn>
                              </p:par>
                              <p:par>
                                <p:cTn id="30" presetID="57" presetClass="path" presetSubtype="0" accel="50000" decel="50000" fill="hold" nodeType="withEffect">
                                  <p:stCondLst>
                                    <p:cond delay="0"/>
                                  </p:stCondLst>
                                  <p:childTnLst>
                                    <p:animMotion origin="layout" path="M 2.77778E-6 0 L 2.77778E-6 -0.02809 C 2.77778E-6 -0.04012 -0.12934 -0.05525 -0.23368 -0.05525 L -0.46684 -0.05525 " pathEditMode="relative" rAng="0" ptsTypes="AAAA">
                                      <p:cBhvr>
                                        <p:cTn id="31" dur="2000" fill="hold"/>
                                        <p:tgtEl>
                                          <p:spTgt spid="29"/>
                                        </p:tgtEl>
                                        <p:attrNameLst>
                                          <p:attrName>ppt_x</p:attrName>
                                          <p:attrName>ppt_y</p:attrName>
                                        </p:attrNameLst>
                                      </p:cBhvr>
                                      <p:rCtr x="-23351" y="-2778"/>
                                    </p:animMotion>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20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29"/>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0" grpId="2"/>
      <p:bldP spid="11" grpId="0"/>
      <p:bldP spid="12" grpId="0"/>
      <p:bldP spid="20" grpId="0" animBg="1"/>
      <p:bldP spid="21" grpId="0"/>
      <p:bldP spid="30" grpId="0" animBg="1"/>
      <p:bldP spid="30" grpId="1" animBg="1"/>
      <p:bldP spid="30"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CF419-FC9E-F943-96F1-4D111E30CBB5}"/>
              </a:ext>
            </a:extLst>
          </p:cNvPr>
          <p:cNvSpPr>
            <a:spLocks noGrp="1"/>
          </p:cNvSpPr>
          <p:nvPr>
            <p:ph type="sldNum" sz="quarter" idx="11"/>
          </p:nvPr>
        </p:nvSpPr>
        <p:spPr/>
        <p:txBody>
          <a:bodyPr/>
          <a:lstStyle/>
          <a:p>
            <a:fld id="{2F2F552B-1952-B44E-8CAB-5705F0ACD2E2}" type="slidenum">
              <a:rPr lang="uk-UA" smtClean="0"/>
              <a:pPr/>
              <a:t>19</a:t>
            </a:fld>
            <a:endParaRPr lang="uk-UA" dirty="0"/>
          </a:p>
        </p:txBody>
      </p:sp>
      <p:sp>
        <p:nvSpPr>
          <p:cNvPr id="3" name="Title 2">
            <a:extLst>
              <a:ext uri="{FF2B5EF4-FFF2-40B4-BE49-F238E27FC236}">
                <a16:creationId xmlns:a16="http://schemas.microsoft.com/office/drawing/2014/main" id="{8C19581C-95E8-184A-87B8-D857419ABE4C}"/>
              </a:ext>
            </a:extLst>
          </p:cNvPr>
          <p:cNvSpPr>
            <a:spLocks noGrp="1"/>
          </p:cNvSpPr>
          <p:nvPr>
            <p:ph type="title"/>
          </p:nvPr>
        </p:nvSpPr>
        <p:spPr/>
        <p:txBody>
          <a:bodyPr/>
          <a:lstStyle/>
          <a:p>
            <a:r>
              <a:rPr lang="en-US" dirty="0"/>
              <a:t>Side-Channel Workshop: PIN Lock</a:t>
            </a:r>
          </a:p>
        </p:txBody>
      </p:sp>
      <p:pic>
        <p:nvPicPr>
          <p:cNvPr id="11" name="Content Placeholder 10" descr="Plugged Unplugged outline">
            <a:extLst>
              <a:ext uri="{FF2B5EF4-FFF2-40B4-BE49-F238E27FC236}">
                <a16:creationId xmlns:a16="http://schemas.microsoft.com/office/drawing/2014/main" id="{FC28EF91-8DF0-2139-7044-FCF63EE4ED4B}"/>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0073091" y="3192385"/>
            <a:ext cx="923218" cy="923218"/>
          </a:xfrm>
        </p:spPr>
      </p:pic>
      <p:pic>
        <p:nvPicPr>
          <p:cNvPr id="7" name="Graphic 6" descr="Cybersecurity / Networks / Cloud Computing / Data icon">
            <a:extLst>
              <a:ext uri="{FF2B5EF4-FFF2-40B4-BE49-F238E27FC236}">
                <a16:creationId xmlns:a16="http://schemas.microsoft.com/office/drawing/2014/main" id="{2A29CD73-CE02-CFBF-D9B3-BD2B6FAC1E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69722" y="3567592"/>
            <a:ext cx="844763" cy="492779"/>
          </a:xfrm>
          <a:prstGeom prst="rect">
            <a:avLst/>
          </a:prstGeom>
        </p:spPr>
      </p:pic>
      <p:pic>
        <p:nvPicPr>
          <p:cNvPr id="8" name="Graphic 7" descr="Cybersecurity / Networks / Cloud Computing / Data icon">
            <a:extLst>
              <a:ext uri="{FF2B5EF4-FFF2-40B4-BE49-F238E27FC236}">
                <a16:creationId xmlns:a16="http://schemas.microsoft.com/office/drawing/2014/main" id="{64349412-6308-ACF5-A32F-598EB37FA2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69722" y="2370844"/>
            <a:ext cx="844763" cy="1196748"/>
          </a:xfrm>
          <a:prstGeom prst="rect">
            <a:avLst/>
          </a:prstGeom>
        </p:spPr>
      </p:pic>
      <p:pic>
        <p:nvPicPr>
          <p:cNvPr id="12" name="Graphic 11" descr="5G / Mobile / IoT / Drones / AI icon">
            <a:extLst>
              <a:ext uri="{FF2B5EF4-FFF2-40B4-BE49-F238E27FC236}">
                <a16:creationId xmlns:a16="http://schemas.microsoft.com/office/drawing/2014/main" id="{BB72AF87-0DFA-92D0-8C36-82DA1C3970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32484" y="2843729"/>
            <a:ext cx="633380" cy="723863"/>
          </a:xfrm>
          <a:prstGeom prst="rect">
            <a:avLst/>
          </a:prstGeom>
        </p:spPr>
      </p:pic>
      <p:cxnSp>
        <p:nvCxnSpPr>
          <p:cNvPr id="14" name="Straight Connector 13">
            <a:extLst>
              <a:ext uri="{FF2B5EF4-FFF2-40B4-BE49-F238E27FC236}">
                <a16:creationId xmlns:a16="http://schemas.microsoft.com/office/drawing/2014/main" id="{0F3B60E4-BBFD-EB71-4DE4-B31DA299157B}"/>
              </a:ext>
            </a:extLst>
          </p:cNvPr>
          <p:cNvCxnSpPr>
            <a:cxnSpLocks/>
          </p:cNvCxnSpPr>
          <p:nvPr/>
        </p:nvCxnSpPr>
        <p:spPr>
          <a:xfrm>
            <a:off x="9689937" y="3331149"/>
            <a:ext cx="439022"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D9ECD608-70DD-99C3-5554-306D3CE99E66}"/>
              </a:ext>
            </a:extLst>
          </p:cNvPr>
          <p:cNvSpPr txBox="1">
            <a:spLocks/>
          </p:cNvSpPr>
          <p:nvPr/>
        </p:nvSpPr>
        <p:spPr>
          <a:xfrm>
            <a:off x="457200" y="1191491"/>
            <a:ext cx="11277600" cy="505690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dirty="0"/>
              <a:t>Scenario:</a:t>
            </a:r>
          </a:p>
          <a:p>
            <a:pPr marL="352425" lvl="1" indent="-342900">
              <a:buFont typeface="Arial" panose="020B0604020202020204" pitchFamily="34" charset="0"/>
              <a:buChar char="•"/>
              <a:defRPr/>
            </a:pPr>
            <a:r>
              <a:rPr lang="en-US" dirty="0"/>
              <a:t>A door is secured by a smart door lock</a:t>
            </a:r>
          </a:p>
          <a:p>
            <a:pPr marL="352425" lvl="1" indent="-342900">
              <a:buFont typeface="Arial" panose="020B0604020202020204" pitchFamily="34" charset="0"/>
              <a:buChar char="•"/>
              <a:defRPr/>
            </a:pPr>
            <a:r>
              <a:rPr lang="en-US" dirty="0"/>
              <a:t>We want to figure out the 4-digit PIN to open it</a:t>
            </a:r>
          </a:p>
          <a:p>
            <a:pPr marL="352425" lvl="1" indent="-342900">
              <a:buFont typeface="Arial" panose="020B0604020202020204" pitchFamily="34" charset="0"/>
              <a:buChar char="•"/>
              <a:defRPr/>
            </a:pPr>
            <a:endParaRPr lang="en-US" dirty="0"/>
          </a:p>
          <a:p>
            <a:pPr lvl="1">
              <a:defRPr/>
            </a:pPr>
            <a:r>
              <a:rPr lang="en-US" b="1" dirty="0"/>
              <a:t>Data available to us:</a:t>
            </a:r>
          </a:p>
          <a:p>
            <a:pPr marL="352425" lvl="1" indent="-342900">
              <a:buFont typeface="Arial" panose="020B0604020202020204" pitchFamily="34" charset="0"/>
              <a:buChar char="•"/>
              <a:defRPr/>
            </a:pPr>
            <a:r>
              <a:rPr lang="en-US" dirty="0"/>
              <a:t>Success / failure of PIN guess</a:t>
            </a:r>
          </a:p>
          <a:p>
            <a:pPr marL="352425" lvl="1" indent="-342900">
              <a:buFont typeface="Arial" panose="020B0604020202020204" pitchFamily="34" charset="0"/>
              <a:buChar char="•"/>
              <a:defRPr/>
            </a:pPr>
            <a:r>
              <a:rPr lang="en-US" dirty="0"/>
              <a:t>Power consumption of the lock device</a:t>
            </a:r>
          </a:p>
          <a:p>
            <a:pPr marL="352425" lvl="1" indent="-342900">
              <a:buFont typeface="Arial" panose="020B0604020202020204" pitchFamily="34" charset="0"/>
              <a:buChar char="•"/>
              <a:defRPr/>
            </a:pPr>
            <a:r>
              <a:rPr lang="en-US" dirty="0"/>
              <a:t>Knowledge that the lock uses </a:t>
            </a:r>
            <a:r>
              <a:rPr lang="en-US" dirty="0" err="1"/>
              <a:t>strcmp</a:t>
            </a:r>
            <a:endParaRPr lang="en-US" dirty="0"/>
          </a:p>
          <a:p>
            <a:endParaRPr lang="en-US" dirty="0"/>
          </a:p>
        </p:txBody>
      </p:sp>
      <p:sp>
        <p:nvSpPr>
          <p:cNvPr id="4" name="Footer Placeholder 6">
            <a:extLst>
              <a:ext uri="{FF2B5EF4-FFF2-40B4-BE49-F238E27FC236}">
                <a16:creationId xmlns:a16="http://schemas.microsoft.com/office/drawing/2014/main" id="{9D921177-7E4F-FC67-EF67-8011071FB4D4}"/>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1432435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0E992316-1372-E04D-ADF8-61A0E49DEF1D}"/>
              </a:ext>
            </a:extLst>
          </p:cNvPr>
          <p:cNvSpPr>
            <a:spLocks noGrp="1"/>
          </p:cNvSpPr>
          <p:nvPr>
            <p:ph type="title"/>
          </p:nvPr>
        </p:nvSpPr>
        <p:spPr>
          <a:xfrm>
            <a:off x="457200" y="396281"/>
            <a:ext cx="11277600" cy="21544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Bef>
                <a:spcPts val="0"/>
              </a:spcBef>
              <a:defRPr/>
            </a:pPr>
            <a:r>
              <a:rPr kumimoji="0" lang="en-US" sz="800" b="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Solving problems for a safer world</a:t>
            </a:r>
          </a:p>
        </p:txBody>
      </p:sp>
      <p:pic>
        <p:nvPicPr>
          <p:cNvPr id="9" name="Picture 8" descr="MITRE logo">
            <a:extLst>
              <a:ext uri="{FF2B5EF4-FFF2-40B4-BE49-F238E27FC236}">
                <a16:creationId xmlns:a16="http://schemas.microsoft.com/office/drawing/2014/main" id="{1199F490-0AA8-7345-9FFC-99A792347B9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403465" y="1520785"/>
            <a:ext cx="2774373" cy="1626791"/>
          </a:xfrm>
          <a:prstGeom prst="rect">
            <a:avLst/>
          </a:prstGeom>
        </p:spPr>
      </p:pic>
      <p:sp>
        <p:nvSpPr>
          <p:cNvPr id="3" name="Content Placeholder 2">
            <a:extLst>
              <a:ext uri="{FF2B5EF4-FFF2-40B4-BE49-F238E27FC236}">
                <a16:creationId xmlns:a16="http://schemas.microsoft.com/office/drawing/2014/main" id="{42B4C43F-5398-7B42-9C98-ABACC60BA567}"/>
              </a:ext>
            </a:extLst>
          </p:cNvPr>
          <p:cNvSpPr>
            <a:spLocks noGrp="1"/>
          </p:cNvSpPr>
          <p:nvPr>
            <p:ph sz="quarter" idx="12"/>
          </p:nvPr>
        </p:nvSpPr>
        <p:spPr>
          <a:xfrm>
            <a:off x="457200" y="6248400"/>
            <a:ext cx="11277600" cy="373693"/>
          </a:xfrm>
        </p:spPr>
        <p:txBody>
          <a:bodyPr>
            <a:normAutofit fontScale="92500" lnSpcReduction="20000"/>
          </a:bodyPr>
          <a:lstStyle/>
          <a:p>
            <a:pPr algn="ctr"/>
            <a:r>
              <a:rPr lang="en-US" sz="800">
                <a:solidFill>
                  <a:schemeClr val="bg1"/>
                </a:solidFill>
              </a:rPr>
              <a:t>© 2020 MITRE #20-2238 8-31-2020 </a:t>
            </a:r>
            <a:r>
              <a:rPr lang="en-US"/>
              <a:t> </a:t>
            </a:r>
          </a:p>
        </p:txBody>
      </p:sp>
    </p:spTree>
    <p:extLst>
      <p:ext uri="{BB962C8B-B14F-4D97-AF65-F5344CB8AC3E}">
        <p14:creationId xmlns:p14="http://schemas.microsoft.com/office/powerpoint/2010/main" val="1460653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CF419-FC9E-F943-96F1-4D111E30CBB5}"/>
              </a:ext>
            </a:extLst>
          </p:cNvPr>
          <p:cNvSpPr>
            <a:spLocks noGrp="1"/>
          </p:cNvSpPr>
          <p:nvPr>
            <p:ph type="sldNum" sz="quarter" idx="11"/>
          </p:nvPr>
        </p:nvSpPr>
        <p:spPr/>
        <p:txBody>
          <a:bodyPr/>
          <a:lstStyle/>
          <a:p>
            <a:fld id="{2F2F552B-1952-B44E-8CAB-5705F0ACD2E2}" type="slidenum">
              <a:rPr lang="uk-UA" smtClean="0"/>
              <a:pPr/>
              <a:t>20</a:t>
            </a:fld>
            <a:endParaRPr lang="uk-UA" dirty="0"/>
          </a:p>
        </p:txBody>
      </p:sp>
      <p:sp>
        <p:nvSpPr>
          <p:cNvPr id="3" name="Title 2">
            <a:extLst>
              <a:ext uri="{FF2B5EF4-FFF2-40B4-BE49-F238E27FC236}">
                <a16:creationId xmlns:a16="http://schemas.microsoft.com/office/drawing/2014/main" id="{8C19581C-95E8-184A-87B8-D857419ABE4C}"/>
              </a:ext>
            </a:extLst>
          </p:cNvPr>
          <p:cNvSpPr>
            <a:spLocks noGrp="1"/>
          </p:cNvSpPr>
          <p:nvPr>
            <p:ph type="title"/>
          </p:nvPr>
        </p:nvSpPr>
        <p:spPr/>
        <p:txBody>
          <a:bodyPr/>
          <a:lstStyle/>
          <a:p>
            <a:r>
              <a:rPr lang="en-US" dirty="0"/>
              <a:t>Side-Channel Workshop: </a:t>
            </a:r>
            <a:r>
              <a:rPr lang="en-US" dirty="0" err="1"/>
              <a:t>strcmp</a:t>
            </a:r>
            <a:endParaRPr lang="en-US" dirty="0"/>
          </a:p>
        </p:txBody>
      </p:sp>
      <p:sp>
        <p:nvSpPr>
          <p:cNvPr id="9" name="TextBox 8">
            <a:extLst>
              <a:ext uri="{FF2B5EF4-FFF2-40B4-BE49-F238E27FC236}">
                <a16:creationId xmlns:a16="http://schemas.microsoft.com/office/drawing/2014/main" id="{5E9DC67C-73F1-1A45-F49D-487F4BE86C74}"/>
              </a:ext>
            </a:extLst>
          </p:cNvPr>
          <p:cNvSpPr txBox="1"/>
          <p:nvPr/>
        </p:nvSpPr>
        <p:spPr>
          <a:xfrm>
            <a:off x="451506" y="1089618"/>
            <a:ext cx="5644494" cy="523220"/>
          </a:xfrm>
          <a:prstGeom prst="rect">
            <a:avLst/>
          </a:prstGeom>
          <a:ln>
            <a:noFill/>
          </a:ln>
        </p:spPr>
        <p:txBody>
          <a:bodyPr vert="horz" wrap="none" lIns="91440" tIns="45720" rIns="91440" bIns="45720" rtlCol="0">
            <a:spAutoFit/>
          </a:bodyPr>
          <a:lstStyle/>
          <a:p>
            <a:pPr algn="l"/>
            <a:r>
              <a:rPr lang="en-US" sz="2800" dirty="0" err="1"/>
              <a:t>strcmp</a:t>
            </a:r>
            <a:r>
              <a:rPr lang="en-US" sz="2800" dirty="0"/>
              <a:t>(</a:t>
            </a:r>
            <a:r>
              <a:rPr lang="en-US" sz="2800" dirty="0" err="1"/>
              <a:t>correct_pin</a:t>
            </a:r>
            <a:r>
              <a:rPr lang="en-US" sz="2800" dirty="0"/>
              <a:t>, </a:t>
            </a:r>
            <a:r>
              <a:rPr lang="en-US" sz="2800" dirty="0" err="1"/>
              <a:t>incorrect_pin</a:t>
            </a:r>
            <a:r>
              <a:rPr lang="en-US" sz="2800" dirty="0"/>
              <a:t>)</a:t>
            </a:r>
          </a:p>
        </p:txBody>
      </p:sp>
      <p:pic>
        <p:nvPicPr>
          <p:cNvPr id="23" name="Graphic 22" descr="Question Mark with solid fill">
            <a:extLst>
              <a:ext uri="{FF2B5EF4-FFF2-40B4-BE49-F238E27FC236}">
                <a16:creationId xmlns:a16="http://schemas.microsoft.com/office/drawing/2014/main" id="{F7A87B92-9E54-4EED-6967-CB5A95D950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91106" y="3516827"/>
            <a:ext cx="573505" cy="573505"/>
          </a:xfrm>
          <a:prstGeom prst="rect">
            <a:avLst/>
          </a:prstGeom>
        </p:spPr>
      </p:pic>
      <p:sp>
        <p:nvSpPr>
          <p:cNvPr id="6" name="TextBox 5">
            <a:extLst>
              <a:ext uri="{FF2B5EF4-FFF2-40B4-BE49-F238E27FC236}">
                <a16:creationId xmlns:a16="http://schemas.microsoft.com/office/drawing/2014/main" id="{AD378184-7F1F-8C05-B81A-154C96717A0C}"/>
              </a:ext>
            </a:extLst>
          </p:cNvPr>
          <p:cNvSpPr txBox="1"/>
          <p:nvPr/>
        </p:nvSpPr>
        <p:spPr>
          <a:xfrm>
            <a:off x="1834231" y="2839719"/>
            <a:ext cx="2161169" cy="523220"/>
          </a:xfrm>
          <a:prstGeom prst="rect">
            <a:avLst/>
          </a:prstGeom>
          <a:ln>
            <a:noFill/>
          </a:ln>
        </p:spPr>
        <p:txBody>
          <a:bodyPr vert="horz" wrap="none" lIns="91440" tIns="45720" rIns="91440" bIns="45720" rtlCol="0">
            <a:spAutoFit/>
          </a:bodyPr>
          <a:lstStyle/>
          <a:p>
            <a:pPr algn="r"/>
            <a:r>
              <a:rPr lang="en-US" sz="2800" dirty="0"/>
              <a:t>Correct PIN:</a:t>
            </a:r>
          </a:p>
        </p:txBody>
      </p:sp>
      <p:sp>
        <p:nvSpPr>
          <p:cNvPr id="13" name="TextBox 12">
            <a:extLst>
              <a:ext uri="{FF2B5EF4-FFF2-40B4-BE49-F238E27FC236}">
                <a16:creationId xmlns:a16="http://schemas.microsoft.com/office/drawing/2014/main" id="{B27C8A14-24F8-AA92-6412-F6F4CD657DC3}"/>
              </a:ext>
            </a:extLst>
          </p:cNvPr>
          <p:cNvSpPr txBox="1"/>
          <p:nvPr/>
        </p:nvSpPr>
        <p:spPr>
          <a:xfrm>
            <a:off x="2053843" y="4213959"/>
            <a:ext cx="1941557" cy="523220"/>
          </a:xfrm>
          <a:prstGeom prst="rect">
            <a:avLst/>
          </a:prstGeom>
          <a:ln>
            <a:noFill/>
          </a:ln>
        </p:spPr>
        <p:txBody>
          <a:bodyPr vert="horz" wrap="none" lIns="91440" tIns="45720" rIns="91440" bIns="45720" rtlCol="0">
            <a:spAutoFit/>
          </a:bodyPr>
          <a:lstStyle/>
          <a:p>
            <a:pPr algn="r"/>
            <a:r>
              <a:rPr lang="en-US" sz="2800" dirty="0"/>
              <a:t>Pin Guess:</a:t>
            </a:r>
          </a:p>
        </p:txBody>
      </p:sp>
      <p:sp>
        <p:nvSpPr>
          <p:cNvPr id="10" name="TextBox 9">
            <a:extLst>
              <a:ext uri="{FF2B5EF4-FFF2-40B4-BE49-F238E27FC236}">
                <a16:creationId xmlns:a16="http://schemas.microsoft.com/office/drawing/2014/main" id="{157F6772-71C0-2C67-1981-B4D7D6519805}"/>
              </a:ext>
            </a:extLst>
          </p:cNvPr>
          <p:cNvSpPr txBox="1"/>
          <p:nvPr/>
        </p:nvSpPr>
        <p:spPr>
          <a:xfrm>
            <a:off x="5061175" y="2685830"/>
            <a:ext cx="2552302" cy="830997"/>
          </a:xfrm>
          <a:prstGeom prst="rect">
            <a:avLst/>
          </a:prstGeom>
          <a:ln>
            <a:noFill/>
          </a:ln>
        </p:spPr>
        <p:txBody>
          <a:bodyPr vert="horz" wrap="none" lIns="91440" tIns="45720" rIns="91440" bIns="45720" rtlCol="0">
            <a:spAutoFit/>
          </a:bodyPr>
          <a:lstStyle/>
          <a:p>
            <a:pPr algn="l"/>
            <a:r>
              <a:rPr lang="en-US" sz="4800" dirty="0">
                <a:latin typeface="Consolas" panose="020B0609020204030204" pitchFamily="49" charset="0"/>
                <a:cs typeface="Consolas" panose="020B0609020204030204" pitchFamily="49" charset="0"/>
              </a:rPr>
              <a:t>1 2 3 4</a:t>
            </a:r>
          </a:p>
        </p:txBody>
      </p:sp>
      <p:sp>
        <p:nvSpPr>
          <p:cNvPr id="16" name="TextBox 15">
            <a:extLst>
              <a:ext uri="{FF2B5EF4-FFF2-40B4-BE49-F238E27FC236}">
                <a16:creationId xmlns:a16="http://schemas.microsoft.com/office/drawing/2014/main" id="{C119B165-4ABD-B1EC-4DEA-6BCF76019BC5}"/>
              </a:ext>
            </a:extLst>
          </p:cNvPr>
          <p:cNvSpPr txBox="1"/>
          <p:nvPr/>
        </p:nvSpPr>
        <p:spPr>
          <a:xfrm>
            <a:off x="5061175" y="4060070"/>
            <a:ext cx="2552302" cy="830997"/>
          </a:xfrm>
          <a:prstGeom prst="rect">
            <a:avLst/>
          </a:prstGeom>
          <a:ln>
            <a:noFill/>
          </a:ln>
        </p:spPr>
        <p:txBody>
          <a:bodyPr vert="horz" wrap="none" lIns="91440" tIns="45720" rIns="91440" bIns="45720" rtlCol="0">
            <a:spAutoFit/>
          </a:bodyPr>
          <a:lstStyle/>
          <a:p>
            <a:pPr algn="l"/>
            <a:r>
              <a:rPr lang="en-US" sz="4800" dirty="0">
                <a:latin typeface="Consolas" panose="020B0609020204030204" pitchFamily="49" charset="0"/>
                <a:cs typeface="Consolas" panose="020B0609020204030204" pitchFamily="49" charset="0"/>
              </a:rPr>
              <a:t>1 1 1 1</a:t>
            </a:r>
          </a:p>
        </p:txBody>
      </p:sp>
      <p:pic>
        <p:nvPicPr>
          <p:cNvPr id="26" name="Graphic 25" descr="Pause with solid fill">
            <a:extLst>
              <a:ext uri="{FF2B5EF4-FFF2-40B4-BE49-F238E27FC236}">
                <a16:creationId xmlns:a16="http://schemas.microsoft.com/office/drawing/2014/main" id="{274C9BB0-6C21-DBF5-BA1E-0EBC5C3034D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5400000">
            <a:off x="5055630" y="3549088"/>
            <a:ext cx="508981" cy="508981"/>
          </a:xfrm>
          <a:prstGeom prst="rect">
            <a:avLst/>
          </a:prstGeom>
        </p:spPr>
      </p:pic>
      <p:pic>
        <p:nvPicPr>
          <p:cNvPr id="27" name="Graphic 26" descr="Question Mark with solid fill">
            <a:extLst>
              <a:ext uri="{FF2B5EF4-FFF2-40B4-BE49-F238E27FC236}">
                <a16:creationId xmlns:a16="http://schemas.microsoft.com/office/drawing/2014/main" id="{70710E20-C2DC-D2A0-3660-3A96131465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88178" y="3516827"/>
            <a:ext cx="573505" cy="573505"/>
          </a:xfrm>
          <a:prstGeom prst="rect">
            <a:avLst/>
          </a:prstGeom>
        </p:spPr>
      </p:pic>
      <p:sp>
        <p:nvSpPr>
          <p:cNvPr id="35" name="TextBox 34">
            <a:extLst>
              <a:ext uri="{FF2B5EF4-FFF2-40B4-BE49-F238E27FC236}">
                <a16:creationId xmlns:a16="http://schemas.microsoft.com/office/drawing/2014/main" id="{C4768F8A-0085-1DA9-5BDF-AA1489250BA6}"/>
              </a:ext>
            </a:extLst>
          </p:cNvPr>
          <p:cNvSpPr txBox="1"/>
          <p:nvPr/>
        </p:nvSpPr>
        <p:spPr>
          <a:xfrm>
            <a:off x="5688178" y="3295746"/>
            <a:ext cx="549746" cy="1015663"/>
          </a:xfrm>
          <a:prstGeom prst="rect">
            <a:avLst/>
          </a:prstGeom>
          <a:ln>
            <a:noFill/>
          </a:ln>
        </p:spPr>
        <p:txBody>
          <a:bodyPr vert="horz" wrap="square" lIns="91440" tIns="45720" rIns="91440" bIns="45720" rtlCol="0">
            <a:spAutoFit/>
          </a:bodyPr>
          <a:lstStyle/>
          <a:p>
            <a:pPr algn="l"/>
            <a:r>
              <a:rPr lang="en-US" sz="6000" b="1" dirty="0">
                <a:solidFill>
                  <a:srgbClr val="FF0000"/>
                </a:solidFill>
              </a:rPr>
              <a:t>&gt;</a:t>
            </a:r>
          </a:p>
        </p:txBody>
      </p:sp>
      <p:sp>
        <p:nvSpPr>
          <p:cNvPr id="4" name="Footer Placeholder 6">
            <a:extLst>
              <a:ext uri="{FF2B5EF4-FFF2-40B4-BE49-F238E27FC236}">
                <a16:creationId xmlns:a16="http://schemas.microsoft.com/office/drawing/2014/main" id="{14F2632F-49CA-660F-5D3F-B1B2411AAD99}"/>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146847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CF419-FC9E-F943-96F1-4D111E30CBB5}"/>
              </a:ext>
            </a:extLst>
          </p:cNvPr>
          <p:cNvSpPr>
            <a:spLocks noGrp="1"/>
          </p:cNvSpPr>
          <p:nvPr>
            <p:ph type="sldNum" sz="quarter" idx="11"/>
          </p:nvPr>
        </p:nvSpPr>
        <p:spPr/>
        <p:txBody>
          <a:bodyPr/>
          <a:lstStyle/>
          <a:p>
            <a:fld id="{2F2F552B-1952-B44E-8CAB-5705F0ACD2E2}" type="slidenum">
              <a:rPr lang="uk-UA" smtClean="0"/>
              <a:pPr/>
              <a:t>21</a:t>
            </a:fld>
            <a:endParaRPr lang="uk-UA" dirty="0"/>
          </a:p>
        </p:txBody>
      </p:sp>
      <p:sp>
        <p:nvSpPr>
          <p:cNvPr id="3" name="Title 2">
            <a:extLst>
              <a:ext uri="{FF2B5EF4-FFF2-40B4-BE49-F238E27FC236}">
                <a16:creationId xmlns:a16="http://schemas.microsoft.com/office/drawing/2014/main" id="{8C19581C-95E8-184A-87B8-D857419ABE4C}"/>
              </a:ext>
            </a:extLst>
          </p:cNvPr>
          <p:cNvSpPr>
            <a:spLocks noGrp="1"/>
          </p:cNvSpPr>
          <p:nvPr>
            <p:ph type="title"/>
          </p:nvPr>
        </p:nvSpPr>
        <p:spPr/>
        <p:txBody>
          <a:bodyPr/>
          <a:lstStyle/>
          <a:p>
            <a:r>
              <a:rPr lang="en-US" dirty="0"/>
              <a:t>Side-Channel Workshop: </a:t>
            </a:r>
            <a:r>
              <a:rPr lang="en-US" dirty="0" err="1"/>
              <a:t>strcmp</a:t>
            </a:r>
            <a:endParaRPr lang="en-US" dirty="0"/>
          </a:p>
        </p:txBody>
      </p:sp>
      <p:sp>
        <p:nvSpPr>
          <p:cNvPr id="9" name="TextBox 8">
            <a:extLst>
              <a:ext uri="{FF2B5EF4-FFF2-40B4-BE49-F238E27FC236}">
                <a16:creationId xmlns:a16="http://schemas.microsoft.com/office/drawing/2014/main" id="{5E9DC67C-73F1-1A45-F49D-487F4BE86C74}"/>
              </a:ext>
            </a:extLst>
          </p:cNvPr>
          <p:cNvSpPr txBox="1"/>
          <p:nvPr/>
        </p:nvSpPr>
        <p:spPr>
          <a:xfrm>
            <a:off x="451506" y="1089618"/>
            <a:ext cx="5644494" cy="523220"/>
          </a:xfrm>
          <a:prstGeom prst="rect">
            <a:avLst/>
          </a:prstGeom>
          <a:ln>
            <a:noFill/>
          </a:ln>
        </p:spPr>
        <p:txBody>
          <a:bodyPr vert="horz" wrap="none" lIns="91440" tIns="45720" rIns="91440" bIns="45720" rtlCol="0">
            <a:spAutoFit/>
          </a:bodyPr>
          <a:lstStyle/>
          <a:p>
            <a:pPr algn="l"/>
            <a:r>
              <a:rPr lang="en-US" sz="2800" dirty="0" err="1"/>
              <a:t>strcmp</a:t>
            </a:r>
            <a:r>
              <a:rPr lang="en-US" sz="2800" dirty="0"/>
              <a:t>(</a:t>
            </a:r>
            <a:r>
              <a:rPr lang="en-US" sz="2800" dirty="0" err="1"/>
              <a:t>correct_pin</a:t>
            </a:r>
            <a:r>
              <a:rPr lang="en-US" sz="2800" dirty="0"/>
              <a:t>, </a:t>
            </a:r>
            <a:r>
              <a:rPr lang="en-US" sz="2800" dirty="0" err="1"/>
              <a:t>incorrect_pin</a:t>
            </a:r>
            <a:r>
              <a:rPr lang="en-US" sz="2800" dirty="0"/>
              <a:t>)</a:t>
            </a:r>
          </a:p>
        </p:txBody>
      </p:sp>
      <p:sp>
        <p:nvSpPr>
          <p:cNvPr id="6" name="TextBox 5">
            <a:extLst>
              <a:ext uri="{FF2B5EF4-FFF2-40B4-BE49-F238E27FC236}">
                <a16:creationId xmlns:a16="http://schemas.microsoft.com/office/drawing/2014/main" id="{AD378184-7F1F-8C05-B81A-154C96717A0C}"/>
              </a:ext>
            </a:extLst>
          </p:cNvPr>
          <p:cNvSpPr txBox="1"/>
          <p:nvPr/>
        </p:nvSpPr>
        <p:spPr>
          <a:xfrm>
            <a:off x="1834231" y="2839719"/>
            <a:ext cx="2161169" cy="523220"/>
          </a:xfrm>
          <a:prstGeom prst="rect">
            <a:avLst/>
          </a:prstGeom>
          <a:ln>
            <a:noFill/>
          </a:ln>
        </p:spPr>
        <p:txBody>
          <a:bodyPr vert="horz" wrap="none" lIns="91440" tIns="45720" rIns="91440" bIns="45720" rtlCol="0">
            <a:spAutoFit/>
          </a:bodyPr>
          <a:lstStyle/>
          <a:p>
            <a:pPr algn="r"/>
            <a:r>
              <a:rPr lang="en-US" sz="2800" dirty="0"/>
              <a:t>Correct PIN:</a:t>
            </a:r>
          </a:p>
        </p:txBody>
      </p:sp>
      <p:sp>
        <p:nvSpPr>
          <p:cNvPr id="13" name="TextBox 12">
            <a:extLst>
              <a:ext uri="{FF2B5EF4-FFF2-40B4-BE49-F238E27FC236}">
                <a16:creationId xmlns:a16="http://schemas.microsoft.com/office/drawing/2014/main" id="{B27C8A14-24F8-AA92-6412-F6F4CD657DC3}"/>
              </a:ext>
            </a:extLst>
          </p:cNvPr>
          <p:cNvSpPr txBox="1"/>
          <p:nvPr/>
        </p:nvSpPr>
        <p:spPr>
          <a:xfrm>
            <a:off x="2053843" y="4213959"/>
            <a:ext cx="1941557" cy="523220"/>
          </a:xfrm>
          <a:prstGeom prst="rect">
            <a:avLst/>
          </a:prstGeom>
          <a:ln>
            <a:noFill/>
          </a:ln>
        </p:spPr>
        <p:txBody>
          <a:bodyPr vert="horz" wrap="none" lIns="91440" tIns="45720" rIns="91440" bIns="45720" rtlCol="0">
            <a:spAutoFit/>
          </a:bodyPr>
          <a:lstStyle/>
          <a:p>
            <a:pPr algn="r"/>
            <a:r>
              <a:rPr lang="en-US" sz="2800" dirty="0"/>
              <a:t>Pin Guess:</a:t>
            </a:r>
          </a:p>
        </p:txBody>
      </p:sp>
      <p:sp>
        <p:nvSpPr>
          <p:cNvPr id="10" name="TextBox 9">
            <a:extLst>
              <a:ext uri="{FF2B5EF4-FFF2-40B4-BE49-F238E27FC236}">
                <a16:creationId xmlns:a16="http://schemas.microsoft.com/office/drawing/2014/main" id="{157F6772-71C0-2C67-1981-B4D7D6519805}"/>
              </a:ext>
            </a:extLst>
          </p:cNvPr>
          <p:cNvSpPr txBox="1"/>
          <p:nvPr/>
        </p:nvSpPr>
        <p:spPr>
          <a:xfrm>
            <a:off x="5061175" y="2685830"/>
            <a:ext cx="2552302" cy="830997"/>
          </a:xfrm>
          <a:prstGeom prst="rect">
            <a:avLst/>
          </a:prstGeom>
          <a:ln>
            <a:noFill/>
          </a:ln>
        </p:spPr>
        <p:txBody>
          <a:bodyPr vert="horz" wrap="none" lIns="91440" tIns="45720" rIns="91440" bIns="45720" rtlCol="0">
            <a:spAutoFit/>
          </a:bodyPr>
          <a:lstStyle/>
          <a:p>
            <a:pPr algn="l"/>
            <a:r>
              <a:rPr lang="en-US" sz="4800" dirty="0">
                <a:latin typeface="Consolas" panose="020B0609020204030204" pitchFamily="49" charset="0"/>
                <a:cs typeface="Consolas" panose="020B0609020204030204" pitchFamily="49" charset="0"/>
              </a:rPr>
              <a:t>1 2 3 4</a:t>
            </a:r>
          </a:p>
        </p:txBody>
      </p:sp>
      <p:sp>
        <p:nvSpPr>
          <p:cNvPr id="16" name="TextBox 15">
            <a:extLst>
              <a:ext uri="{FF2B5EF4-FFF2-40B4-BE49-F238E27FC236}">
                <a16:creationId xmlns:a16="http://schemas.microsoft.com/office/drawing/2014/main" id="{C119B165-4ABD-B1EC-4DEA-6BCF76019BC5}"/>
              </a:ext>
            </a:extLst>
          </p:cNvPr>
          <p:cNvSpPr txBox="1"/>
          <p:nvPr/>
        </p:nvSpPr>
        <p:spPr>
          <a:xfrm>
            <a:off x="5061175" y="4060070"/>
            <a:ext cx="2552302" cy="830997"/>
          </a:xfrm>
          <a:prstGeom prst="rect">
            <a:avLst/>
          </a:prstGeom>
          <a:ln>
            <a:noFill/>
          </a:ln>
        </p:spPr>
        <p:txBody>
          <a:bodyPr vert="horz" wrap="none" lIns="91440" tIns="45720" rIns="91440" bIns="45720" rtlCol="0">
            <a:spAutoFit/>
          </a:bodyPr>
          <a:lstStyle/>
          <a:p>
            <a:pPr algn="l"/>
            <a:r>
              <a:rPr lang="en-US" sz="4800" dirty="0">
                <a:latin typeface="Consolas" panose="020B0609020204030204" pitchFamily="49" charset="0"/>
                <a:cs typeface="Consolas" panose="020B0609020204030204" pitchFamily="49" charset="0"/>
              </a:rPr>
              <a:t>1 3 1 1</a:t>
            </a:r>
          </a:p>
        </p:txBody>
      </p:sp>
      <p:sp>
        <p:nvSpPr>
          <p:cNvPr id="32" name="TextBox 31">
            <a:extLst>
              <a:ext uri="{FF2B5EF4-FFF2-40B4-BE49-F238E27FC236}">
                <a16:creationId xmlns:a16="http://schemas.microsoft.com/office/drawing/2014/main" id="{843899B2-BD00-2994-5522-F9581EF08892}"/>
              </a:ext>
            </a:extLst>
          </p:cNvPr>
          <p:cNvSpPr txBox="1"/>
          <p:nvPr/>
        </p:nvSpPr>
        <p:spPr>
          <a:xfrm>
            <a:off x="3588743" y="5588199"/>
            <a:ext cx="5014514" cy="584775"/>
          </a:xfrm>
          <a:prstGeom prst="rect">
            <a:avLst/>
          </a:prstGeom>
          <a:ln>
            <a:noFill/>
          </a:ln>
        </p:spPr>
        <p:txBody>
          <a:bodyPr vert="horz" wrap="none" lIns="91440" tIns="45720" rIns="91440" bIns="45720" rtlCol="0">
            <a:spAutoFit/>
          </a:bodyPr>
          <a:lstStyle/>
          <a:p>
            <a:pPr algn="l"/>
            <a:r>
              <a:rPr lang="en-US" sz="3200" i="1" dirty="0"/>
              <a:t>How could we exploit this?</a:t>
            </a:r>
          </a:p>
        </p:txBody>
      </p:sp>
      <p:pic>
        <p:nvPicPr>
          <p:cNvPr id="14" name="Graphic 13" descr="Pause with solid fill">
            <a:extLst>
              <a:ext uri="{FF2B5EF4-FFF2-40B4-BE49-F238E27FC236}">
                <a16:creationId xmlns:a16="http://schemas.microsoft.com/office/drawing/2014/main" id="{17D74CC3-B7E9-A19F-944F-C8C94013F3B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5055630" y="3549088"/>
            <a:ext cx="508981" cy="508981"/>
          </a:xfrm>
          <a:prstGeom prst="rect">
            <a:avLst/>
          </a:prstGeom>
        </p:spPr>
      </p:pic>
      <p:sp>
        <p:nvSpPr>
          <p:cNvPr id="15" name="TextBox 14">
            <a:extLst>
              <a:ext uri="{FF2B5EF4-FFF2-40B4-BE49-F238E27FC236}">
                <a16:creationId xmlns:a16="http://schemas.microsoft.com/office/drawing/2014/main" id="{DB69204E-8CB9-C521-29B1-14941607EC28}"/>
              </a:ext>
            </a:extLst>
          </p:cNvPr>
          <p:cNvSpPr txBox="1"/>
          <p:nvPr/>
        </p:nvSpPr>
        <p:spPr>
          <a:xfrm>
            <a:off x="5688178" y="3295746"/>
            <a:ext cx="549746" cy="1015663"/>
          </a:xfrm>
          <a:prstGeom prst="rect">
            <a:avLst/>
          </a:prstGeom>
          <a:ln>
            <a:noFill/>
          </a:ln>
        </p:spPr>
        <p:txBody>
          <a:bodyPr vert="horz" wrap="square" lIns="91440" tIns="45720" rIns="91440" bIns="45720" rtlCol="0">
            <a:spAutoFit/>
          </a:bodyPr>
          <a:lstStyle/>
          <a:p>
            <a:pPr algn="l"/>
            <a:r>
              <a:rPr lang="en-US" sz="6000" b="1" dirty="0">
                <a:solidFill>
                  <a:srgbClr val="FF0000"/>
                </a:solidFill>
              </a:rPr>
              <a:t>&lt;</a:t>
            </a:r>
          </a:p>
        </p:txBody>
      </p:sp>
      <p:sp>
        <p:nvSpPr>
          <p:cNvPr id="4" name="Footer Placeholder 6">
            <a:extLst>
              <a:ext uri="{FF2B5EF4-FFF2-40B4-BE49-F238E27FC236}">
                <a16:creationId xmlns:a16="http://schemas.microsoft.com/office/drawing/2014/main" id="{865FF7AC-5290-51D5-893A-12AC1C844683}"/>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318694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CF419-FC9E-F943-96F1-4D111E30CBB5}"/>
              </a:ext>
            </a:extLst>
          </p:cNvPr>
          <p:cNvSpPr>
            <a:spLocks noGrp="1"/>
          </p:cNvSpPr>
          <p:nvPr>
            <p:ph type="sldNum" sz="quarter" idx="11"/>
          </p:nvPr>
        </p:nvSpPr>
        <p:spPr/>
        <p:txBody>
          <a:bodyPr/>
          <a:lstStyle/>
          <a:p>
            <a:fld id="{2F2F552B-1952-B44E-8CAB-5705F0ACD2E2}" type="slidenum">
              <a:rPr lang="uk-UA" smtClean="0"/>
              <a:pPr/>
              <a:t>22</a:t>
            </a:fld>
            <a:endParaRPr lang="uk-UA" dirty="0"/>
          </a:p>
        </p:txBody>
      </p:sp>
      <p:sp>
        <p:nvSpPr>
          <p:cNvPr id="3" name="Title 2">
            <a:extLst>
              <a:ext uri="{FF2B5EF4-FFF2-40B4-BE49-F238E27FC236}">
                <a16:creationId xmlns:a16="http://schemas.microsoft.com/office/drawing/2014/main" id="{8C19581C-95E8-184A-87B8-D857419ABE4C}"/>
              </a:ext>
            </a:extLst>
          </p:cNvPr>
          <p:cNvSpPr>
            <a:spLocks noGrp="1"/>
          </p:cNvSpPr>
          <p:nvPr>
            <p:ph type="title"/>
          </p:nvPr>
        </p:nvSpPr>
        <p:spPr/>
        <p:txBody>
          <a:bodyPr/>
          <a:lstStyle/>
          <a:p>
            <a:r>
              <a:rPr lang="en-US" dirty="0"/>
              <a:t>Side-Channel Workshop</a:t>
            </a:r>
          </a:p>
        </p:txBody>
      </p:sp>
      <p:sp>
        <p:nvSpPr>
          <p:cNvPr id="6" name="Content Placeholder 5">
            <a:extLst>
              <a:ext uri="{FF2B5EF4-FFF2-40B4-BE49-F238E27FC236}">
                <a16:creationId xmlns:a16="http://schemas.microsoft.com/office/drawing/2014/main" id="{2BFC8E5D-5587-754E-82BC-E365275E963D}"/>
              </a:ext>
            </a:extLst>
          </p:cNvPr>
          <p:cNvSpPr>
            <a:spLocks noGrp="1"/>
          </p:cNvSpPr>
          <p:nvPr>
            <p:ph sz="quarter" idx="12"/>
          </p:nvPr>
        </p:nvSpPr>
        <p:spPr>
          <a:xfrm>
            <a:off x="457200" y="2468880"/>
            <a:ext cx="11277600" cy="1920240"/>
          </a:xfrm>
        </p:spPr>
        <p:txBody>
          <a:bodyPr anchor="ctr">
            <a:normAutofit fontScale="92500"/>
          </a:bodyPr>
          <a:lstStyle/>
          <a:p>
            <a:pPr algn="ctr"/>
            <a:r>
              <a:rPr lang="en-US" sz="2800" dirty="0">
                <a:hlinkClick r:id="rId3"/>
              </a:rPr>
              <a:t>https://mybinder.org/v2/gh/janisbent/sc-lab/v3.1?filepath=lab.ipynb</a:t>
            </a:r>
            <a:endParaRPr lang="en-US" sz="2800" dirty="0"/>
          </a:p>
          <a:p>
            <a:pPr algn="ctr"/>
            <a:endParaRPr lang="en-US" sz="2800" dirty="0"/>
          </a:p>
          <a:p>
            <a:pPr algn="ctr"/>
            <a:r>
              <a:rPr lang="en-US" sz="2800" dirty="0">
                <a:hlinkClick r:id="rId4"/>
              </a:rPr>
              <a:t>https://bit.ly/407kM2A</a:t>
            </a:r>
            <a:endParaRPr lang="en-US" sz="2800" dirty="0"/>
          </a:p>
        </p:txBody>
      </p:sp>
      <p:sp>
        <p:nvSpPr>
          <p:cNvPr id="4" name="Footer Placeholder 6">
            <a:extLst>
              <a:ext uri="{FF2B5EF4-FFF2-40B4-BE49-F238E27FC236}">
                <a16:creationId xmlns:a16="http://schemas.microsoft.com/office/drawing/2014/main" id="{BF414074-4138-4279-BEE5-CD458AD90EC1}"/>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1412721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Timeline&#10;&#10;Description automatically generated">
            <a:extLst>
              <a:ext uri="{FF2B5EF4-FFF2-40B4-BE49-F238E27FC236}">
                <a16:creationId xmlns:a16="http://schemas.microsoft.com/office/drawing/2014/main" id="{577428BE-B0BE-ABBD-0541-CAC2FC6F0E3C}"/>
              </a:ext>
            </a:extLst>
          </p:cNvPr>
          <p:cNvPicPr>
            <a:picLocks noChangeAspect="1"/>
          </p:cNvPicPr>
          <p:nvPr/>
        </p:nvPicPr>
        <p:blipFill>
          <a:blip r:embed="rId3"/>
          <a:stretch>
            <a:fillRect/>
          </a:stretch>
        </p:blipFill>
        <p:spPr>
          <a:xfrm>
            <a:off x="2213723" y="643466"/>
            <a:ext cx="7764553" cy="5571067"/>
          </a:xfrm>
          <a:prstGeom prst="rect">
            <a:avLst/>
          </a:prstGeom>
        </p:spPr>
      </p:pic>
      <p:sp>
        <p:nvSpPr>
          <p:cNvPr id="2" name="Slide Number Placeholder 1">
            <a:extLst>
              <a:ext uri="{FF2B5EF4-FFF2-40B4-BE49-F238E27FC236}">
                <a16:creationId xmlns:a16="http://schemas.microsoft.com/office/drawing/2014/main" id="{5768F53A-424E-B6C6-ED7E-1BA58CE20F00}"/>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F2F552B-1952-B44E-8CAB-5705F0ACD2E2}" type="slidenum">
              <a:rPr kumimoji="0" lang="en-US" sz="1200" b="0" i="0" u="none" strike="noStrike" kern="1200" cap="all" spc="0" normalizeH="0" baseline="0" noProof="0">
                <a:ln>
                  <a:noFill/>
                </a:ln>
                <a:solidFill>
                  <a:srgbClr val="0B2338">
                    <a:tint val="7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23</a:t>
            </a:fld>
            <a:endParaRPr kumimoji="0" lang="en-US" sz="1200" b="0" i="0" u="none" strike="noStrike" kern="1200" cap="all" spc="0" normalizeH="0" baseline="0" noProof="0">
              <a:ln>
                <a:noFill/>
              </a:ln>
              <a:solidFill>
                <a:srgbClr val="0B2338">
                  <a:tint val="75000"/>
                </a:srgbClr>
              </a:solidFill>
              <a:effectLst/>
              <a:uLnTx/>
              <a:uFillTx/>
              <a:latin typeface="Arial"/>
              <a:ea typeface="+mn-ea"/>
              <a:cs typeface="+mn-cs"/>
            </a:endParaRPr>
          </a:p>
        </p:txBody>
      </p:sp>
      <p:sp>
        <p:nvSpPr>
          <p:cNvPr id="3" name="Footer Placeholder 6">
            <a:extLst>
              <a:ext uri="{FF2B5EF4-FFF2-40B4-BE49-F238E27FC236}">
                <a16:creationId xmlns:a16="http://schemas.microsoft.com/office/drawing/2014/main" id="{FE3D9FF9-5E82-3280-CB49-0CB677FEB531}"/>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3635546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qr code&#10;&#10;Description automatically generated">
            <a:extLst>
              <a:ext uri="{FF2B5EF4-FFF2-40B4-BE49-F238E27FC236}">
                <a16:creationId xmlns:a16="http://schemas.microsoft.com/office/drawing/2014/main" id="{21FDEE8B-B709-DB29-68F8-67DE612C2A9C}"/>
              </a:ext>
            </a:extLst>
          </p:cNvPr>
          <p:cNvPicPr>
            <a:picLocks noChangeAspect="1"/>
          </p:cNvPicPr>
          <p:nvPr/>
        </p:nvPicPr>
        <p:blipFill>
          <a:blip r:embed="rId3"/>
          <a:stretch>
            <a:fillRect/>
          </a:stretch>
        </p:blipFill>
        <p:spPr>
          <a:xfrm>
            <a:off x="2200149" y="643466"/>
            <a:ext cx="7791702" cy="5571067"/>
          </a:xfrm>
          <a:prstGeom prst="rect">
            <a:avLst/>
          </a:prstGeom>
        </p:spPr>
      </p:pic>
      <p:sp>
        <p:nvSpPr>
          <p:cNvPr id="2" name="Slide Number Placeholder 1">
            <a:extLst>
              <a:ext uri="{FF2B5EF4-FFF2-40B4-BE49-F238E27FC236}">
                <a16:creationId xmlns:a16="http://schemas.microsoft.com/office/drawing/2014/main" id="{8C975F3D-A081-0212-0A3E-2B6E022B9CF0}"/>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F2F552B-1952-B44E-8CAB-5705F0ACD2E2}" type="slidenum">
              <a:rPr kumimoji="0" lang="en-US" sz="1200" b="0" i="0" u="none" strike="noStrike" kern="1200" cap="all" spc="0" normalizeH="0" baseline="0" noProof="0">
                <a:ln>
                  <a:noFill/>
                </a:ln>
                <a:solidFill>
                  <a:srgbClr val="0B2338">
                    <a:tint val="7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24</a:t>
            </a:fld>
            <a:endParaRPr kumimoji="0" lang="en-US" sz="1200" b="0" i="0" u="none" strike="noStrike" kern="1200" cap="all" spc="0" normalizeH="0" baseline="0" noProof="0">
              <a:ln>
                <a:noFill/>
              </a:ln>
              <a:solidFill>
                <a:srgbClr val="0B2338">
                  <a:tint val="75000"/>
                </a:srgbClr>
              </a:solidFill>
              <a:effectLst/>
              <a:uLnTx/>
              <a:uFillTx/>
              <a:latin typeface="Arial"/>
              <a:ea typeface="+mn-ea"/>
              <a:cs typeface="+mn-cs"/>
            </a:endParaRPr>
          </a:p>
        </p:txBody>
      </p:sp>
      <p:sp>
        <p:nvSpPr>
          <p:cNvPr id="3" name="Footer Placeholder 6">
            <a:extLst>
              <a:ext uri="{FF2B5EF4-FFF2-40B4-BE49-F238E27FC236}">
                <a16:creationId xmlns:a16="http://schemas.microsoft.com/office/drawing/2014/main" id="{4424608A-718D-A545-7436-18551F5DA135}"/>
              </a:ext>
            </a:extLst>
          </p:cNvPr>
          <p:cNvSpPr txBox="1">
            <a:spLocks/>
          </p:cNvSpPr>
          <p:nvPr/>
        </p:nvSpPr>
        <p:spPr>
          <a:xfrm>
            <a:off x="1987769" y="6487280"/>
            <a:ext cx="8040413" cy="370719"/>
          </a:xfrm>
          <a:prstGeom prst="rect">
            <a:avLst/>
          </a:prstGeom>
          <a:solidFill>
            <a:schemeClr val="bg2"/>
          </a:solidFill>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atin typeface="Arial" panose="020B0604020202020204"/>
              </a:rPr>
              <a:t>© 2023 THE MITRE CORPORATION. ALL RIGHTS RESERVED. Approved for public release. Distribution unlimited 22-03216-6.</a:t>
            </a:r>
            <a:endParaRPr lang="en-US" dirty="0">
              <a:latin typeface="Arial" panose="020B0604020202020204"/>
            </a:endParaRPr>
          </a:p>
        </p:txBody>
      </p:sp>
    </p:spTree>
    <p:extLst>
      <p:ext uri="{BB962C8B-B14F-4D97-AF65-F5344CB8AC3E}">
        <p14:creationId xmlns:p14="http://schemas.microsoft.com/office/powerpoint/2010/main" val="11406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CD93FA-B83E-F6FC-AF10-B389BA11EA58}"/>
              </a:ext>
            </a:extLst>
          </p:cNvPr>
          <p:cNvSpPr>
            <a:spLocks noGrp="1"/>
          </p:cNvSpPr>
          <p:nvPr>
            <p:ph type="sldNum" sz="quarter" idx="11"/>
          </p:nvPr>
        </p:nvSpPr>
        <p:spPr/>
        <p:txBody>
          <a:bodyPr/>
          <a:lstStyle/>
          <a:p>
            <a:fld id="{2F2F552B-1952-B44E-8CAB-5705F0ACD2E2}" type="slidenum">
              <a:rPr lang="uk-UA" smtClean="0"/>
              <a:pPr/>
              <a:t>25</a:t>
            </a:fld>
            <a:endParaRPr lang="uk-UA" dirty="0"/>
          </a:p>
        </p:txBody>
      </p:sp>
      <p:sp>
        <p:nvSpPr>
          <p:cNvPr id="3" name="Title 2">
            <a:extLst>
              <a:ext uri="{FF2B5EF4-FFF2-40B4-BE49-F238E27FC236}">
                <a16:creationId xmlns:a16="http://schemas.microsoft.com/office/drawing/2014/main" id="{B2715C6F-CF91-1357-0FE6-75CF4C945651}"/>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C8582C33-CCC7-6590-D351-2B81AEDF86CD}"/>
              </a:ext>
            </a:extLst>
          </p:cNvPr>
          <p:cNvSpPr>
            <a:spLocks noGrp="1"/>
          </p:cNvSpPr>
          <p:nvPr>
            <p:ph sz="quarter" idx="12"/>
          </p:nvPr>
        </p:nvSpPr>
        <p:spPr/>
        <p:txBody>
          <a:bodyPr/>
          <a:lstStyle/>
          <a:p>
            <a:endParaRPr lang="en-US"/>
          </a:p>
        </p:txBody>
      </p:sp>
      <p:pic>
        <p:nvPicPr>
          <p:cNvPr id="5" name="Picture 4">
            <a:extLst>
              <a:ext uri="{FF2B5EF4-FFF2-40B4-BE49-F238E27FC236}">
                <a16:creationId xmlns:a16="http://schemas.microsoft.com/office/drawing/2014/main" id="{FBC59A42-D1EA-D836-1A3C-55804FAD88EB}"/>
              </a:ext>
            </a:extLst>
          </p:cNvPr>
          <p:cNvPicPr>
            <a:picLocks noChangeAspect="1"/>
          </p:cNvPicPr>
          <p:nvPr/>
        </p:nvPicPr>
        <p:blipFill>
          <a:blip r:embed="rId2"/>
          <a:stretch>
            <a:fillRect/>
          </a:stretch>
        </p:blipFill>
        <p:spPr>
          <a:xfrm>
            <a:off x="0" y="0"/>
            <a:ext cx="12192000" cy="6858000"/>
          </a:xfrm>
          <a:prstGeom prst="rect">
            <a:avLst/>
          </a:prstGeom>
        </p:spPr>
      </p:pic>
      <p:sp>
        <p:nvSpPr>
          <p:cNvPr id="7" name="Footer Placeholder 6">
            <a:extLst>
              <a:ext uri="{FF2B5EF4-FFF2-40B4-BE49-F238E27FC236}">
                <a16:creationId xmlns:a16="http://schemas.microsoft.com/office/drawing/2014/main" id="{28504CFB-C871-06A4-632A-D6F3878925D3}"/>
              </a:ext>
            </a:extLst>
          </p:cNvPr>
          <p:cNvSpPr txBox="1">
            <a:spLocks/>
          </p:cNvSpPr>
          <p:nvPr/>
        </p:nvSpPr>
        <p:spPr>
          <a:xfrm>
            <a:off x="2113893" y="6534833"/>
            <a:ext cx="8040413" cy="204300"/>
          </a:xfrm>
          <a:prstGeom prst="rect">
            <a:avLst/>
          </a:prstGeom>
          <a:solidFill>
            <a:srgbClr val="0B2338"/>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E6E6E6"/>
                </a:solidFill>
                <a:effectLst/>
                <a:uLnTx/>
                <a:uFillTx/>
                <a:latin typeface="Arial"/>
                <a:ea typeface="+mn-ea"/>
                <a:cs typeface="+mn-cs"/>
              </a:rPr>
              <a:t>© 2023 THE MITRE CORPORATION. ALL RIGHTS RESERVED. Approved for public release. Distribution unlimited 22-03216-6.</a:t>
            </a:r>
            <a:endParaRPr kumimoji="0" lang="en-US" sz="800" b="0" i="0" u="none" strike="noStrike" kern="1200" cap="all" spc="0" normalizeH="0" baseline="0" noProof="0" dirty="0">
              <a:ln>
                <a:noFill/>
              </a:ln>
              <a:solidFill>
                <a:srgbClr val="E6E6E6"/>
              </a:solidFill>
              <a:effectLst/>
              <a:uLnTx/>
              <a:uFillTx/>
              <a:latin typeface="Arial"/>
              <a:ea typeface="+mn-ea"/>
              <a:cs typeface="+mn-cs"/>
            </a:endParaRPr>
          </a:p>
        </p:txBody>
      </p:sp>
    </p:spTree>
    <p:extLst>
      <p:ext uri="{BB962C8B-B14F-4D97-AF65-F5344CB8AC3E}">
        <p14:creationId xmlns:p14="http://schemas.microsoft.com/office/powerpoint/2010/main" val="361272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7A470E-3388-4733-AEBC-1C0CD096DA39}"/>
              </a:ext>
            </a:extLst>
          </p:cNvPr>
          <p:cNvSpPr/>
          <p:nvPr/>
        </p:nvSpPr>
        <p:spPr>
          <a:xfrm>
            <a:off x="457200" y="4491095"/>
            <a:ext cx="472194" cy="50499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ext Placeholder 1">
            <a:extLst>
              <a:ext uri="{FF2B5EF4-FFF2-40B4-BE49-F238E27FC236}">
                <a16:creationId xmlns:a16="http://schemas.microsoft.com/office/drawing/2014/main" id="{FA6D07FA-14A9-47D9-B37E-217F96262B3B}"/>
              </a:ext>
            </a:extLst>
          </p:cNvPr>
          <p:cNvSpPr>
            <a:spLocks noGrp="1"/>
          </p:cNvSpPr>
          <p:nvPr>
            <p:ph type="body" sz="quarter" idx="12"/>
          </p:nvPr>
        </p:nvSpPr>
        <p:spPr>
          <a:xfrm>
            <a:off x="380010" y="3985323"/>
            <a:ext cx="6197060" cy="486327"/>
          </a:xfrm>
        </p:spPr>
        <p:txBody>
          <a:bodyPr/>
          <a:lstStyle/>
          <a:p>
            <a:r>
              <a:rPr lang="en-US" dirty="0"/>
              <a:t>Ben Janis</a:t>
            </a:r>
          </a:p>
        </p:txBody>
      </p:sp>
      <p:sp>
        <p:nvSpPr>
          <p:cNvPr id="4" name="Text Placeholder 3">
            <a:extLst>
              <a:ext uri="{FF2B5EF4-FFF2-40B4-BE49-F238E27FC236}">
                <a16:creationId xmlns:a16="http://schemas.microsoft.com/office/drawing/2014/main" id="{7D86AA1D-6895-4AFB-B6D5-69BEF146FB02}"/>
              </a:ext>
            </a:extLst>
          </p:cNvPr>
          <p:cNvSpPr>
            <a:spLocks noGrp="1"/>
          </p:cNvSpPr>
          <p:nvPr>
            <p:ph type="body" sz="quarter" idx="20"/>
          </p:nvPr>
        </p:nvSpPr>
        <p:spPr>
          <a:xfrm>
            <a:off x="380010" y="4505488"/>
            <a:ext cx="6197060" cy="486327"/>
          </a:xfrm>
        </p:spPr>
        <p:txBody>
          <a:bodyPr>
            <a:normAutofit lnSpcReduction="10000"/>
          </a:bodyPr>
          <a:lstStyle/>
          <a:p>
            <a:r>
              <a:rPr lang="en-US" sz="2600" b="0" dirty="0"/>
              <a:t>btjanis@mitre.org</a:t>
            </a:r>
          </a:p>
        </p:txBody>
      </p:sp>
      <p:sp>
        <p:nvSpPr>
          <p:cNvPr id="6" name="Text Placeholder 5">
            <a:extLst>
              <a:ext uri="{FF2B5EF4-FFF2-40B4-BE49-F238E27FC236}">
                <a16:creationId xmlns:a16="http://schemas.microsoft.com/office/drawing/2014/main" id="{470ECC70-DAFB-4E25-A75E-A41F7A57CE71}"/>
              </a:ext>
            </a:extLst>
          </p:cNvPr>
          <p:cNvSpPr>
            <a:spLocks noGrp="1"/>
          </p:cNvSpPr>
          <p:nvPr>
            <p:ph type="body" sz="quarter" idx="22"/>
          </p:nvPr>
        </p:nvSpPr>
        <p:spPr/>
        <p:txBody>
          <a:bodyPr>
            <a:normAutofit/>
          </a:bodyPr>
          <a:lstStyle/>
          <a:p>
            <a:r>
              <a:rPr lang="en-US" b="0" dirty="0"/>
              <a:t>linkedin.com/in/</a:t>
            </a:r>
            <a:r>
              <a:rPr lang="en-US" b="0" dirty="0" err="1"/>
              <a:t>benjanis</a:t>
            </a:r>
            <a:endParaRPr lang="en-US" b="0" dirty="0"/>
          </a:p>
        </p:txBody>
      </p:sp>
      <p:sp>
        <p:nvSpPr>
          <p:cNvPr id="3" name="Footer Placeholder 6">
            <a:extLst>
              <a:ext uri="{FF2B5EF4-FFF2-40B4-BE49-F238E27FC236}">
                <a16:creationId xmlns:a16="http://schemas.microsoft.com/office/drawing/2014/main" id="{FE5B2F26-4980-A6EA-96AB-E0CF3FC1CBBA}"/>
              </a:ext>
            </a:extLst>
          </p:cNvPr>
          <p:cNvSpPr txBox="1">
            <a:spLocks/>
          </p:cNvSpPr>
          <p:nvPr/>
        </p:nvSpPr>
        <p:spPr>
          <a:xfrm>
            <a:off x="1861645" y="6524323"/>
            <a:ext cx="8040413" cy="204300"/>
          </a:xfrm>
          <a:prstGeom prst="rect">
            <a:avLst/>
          </a:prstGeom>
          <a:solidFill>
            <a:schemeClr val="bg2"/>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800" cap="all">
                <a:solidFill>
                  <a:srgbClr val="E6E6E6"/>
                </a:solidFill>
                <a:latin typeface="Arial" panose="020B0604020202020204"/>
              </a:rPr>
              <a:t>© 2023 THE MITRE CORPORATION. ALL RIGHTS RESERVED. Approved for public release. Distribution unlimited 22-03216-6.</a:t>
            </a:r>
            <a:endParaRPr lang="en-US" sz="800" cap="all" dirty="0">
              <a:solidFill>
                <a:srgbClr val="E6E6E6"/>
              </a:solidFill>
              <a:latin typeface="Arial" panose="020B0604020202020204"/>
            </a:endParaRPr>
          </a:p>
        </p:txBody>
      </p:sp>
    </p:spTree>
    <p:extLst>
      <p:ext uri="{BB962C8B-B14F-4D97-AF65-F5344CB8AC3E}">
        <p14:creationId xmlns:p14="http://schemas.microsoft.com/office/powerpoint/2010/main" val="2852299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E10B3171-E327-BD48-9873-EFF0A8FF6813}"/>
              </a:ext>
            </a:extLst>
          </p:cNvPr>
          <p:cNvSpPr>
            <a:spLocks noGrp="1"/>
          </p:cNvSpPr>
          <p:nvPr>
            <p:ph type="title"/>
          </p:nvPr>
        </p:nvSpPr>
        <p:spPr>
          <a:xfrm>
            <a:off x="457200" y="381000"/>
            <a:ext cx="11277600" cy="1104900"/>
          </a:xfrm>
        </p:spPr>
        <p:txBody>
          <a:bodyPr/>
          <a:lstStyle/>
          <a:p>
            <a:r>
              <a:rPr lang="en-US"/>
              <a:t>Mission: </a:t>
            </a:r>
            <a:r>
              <a:rPr lang="en-US" err="1"/>
              <a:t>mitre's</a:t>
            </a:r>
            <a:r>
              <a:rPr lang="en-US"/>
              <a:t> mission-driven teams are dedicated to solving problems FOR A SAFER WORLD</a:t>
            </a:r>
          </a:p>
        </p:txBody>
      </p:sp>
      <p:sp>
        <p:nvSpPr>
          <p:cNvPr id="2" name="Slide Number Placeholder 1">
            <a:extLst>
              <a:ext uri="{FF2B5EF4-FFF2-40B4-BE49-F238E27FC236}">
                <a16:creationId xmlns:a16="http://schemas.microsoft.com/office/drawing/2014/main" id="{0DF6B7B1-927B-9D40-A6A7-AD5F9EC6CD92}"/>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uk-UA" sz="800" b="0" i="0" u="none" strike="noStrike" kern="1200" cap="all" spc="0" normalizeH="0" baseline="0" noProof="0">
              <a:ln>
                <a:noFill/>
              </a:ln>
              <a:solidFill>
                <a:srgbClr val="FFFFFF"/>
              </a:solidFill>
              <a:effectLst/>
              <a:uLnTx/>
              <a:uFillTx/>
              <a:latin typeface="Arial" panose="020B0604020202020204"/>
              <a:ea typeface="+mn-ea"/>
              <a:cs typeface="+mn-cs"/>
            </a:endParaRPr>
          </a:p>
        </p:txBody>
      </p:sp>
      <p:pic>
        <p:nvPicPr>
          <p:cNvPr id="5" name="Picture 4" descr="A person with blue eyes&#10;&#10;Description automatically generated with low confidence">
            <a:extLst>
              <a:ext uri="{FF2B5EF4-FFF2-40B4-BE49-F238E27FC236}">
                <a16:creationId xmlns:a16="http://schemas.microsoft.com/office/drawing/2014/main" id="{0A908414-487E-357C-23CE-E76E6D422C8D}"/>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262324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37BCE-B0F4-1D66-CFA8-8893E7964F5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4BE3817-2172-D33B-346D-E88C61D83B15}"/>
              </a:ext>
            </a:extLst>
          </p:cNvPr>
          <p:cNvSpPr>
            <a:spLocks noGrp="1"/>
          </p:cNvSpPr>
          <p:nvPr>
            <p:ph type="body" sz="quarter" idx="28"/>
          </p:nvPr>
        </p:nvSpPr>
        <p:spPr/>
        <p:txBody>
          <a:bodyPr/>
          <a:lstStyle/>
          <a:p>
            <a:endParaRPr lang="en-US"/>
          </a:p>
        </p:txBody>
      </p:sp>
      <p:sp>
        <p:nvSpPr>
          <p:cNvPr id="4" name="Slide Number Placeholder 3">
            <a:extLst>
              <a:ext uri="{FF2B5EF4-FFF2-40B4-BE49-F238E27FC236}">
                <a16:creationId xmlns:a16="http://schemas.microsoft.com/office/drawing/2014/main" id="{3D1473AE-C9C5-0372-F243-6AA40445BA19}"/>
              </a:ext>
            </a:extLst>
          </p:cNvPr>
          <p:cNvSpPr>
            <a:spLocks noGrp="1"/>
          </p:cNvSpPr>
          <p:nvPr>
            <p:ph type="sldNum" sz="quarter" idx="29"/>
          </p:nvPr>
        </p:nvSpPr>
        <p:spPr/>
        <p:txBody>
          <a:bodyPr/>
          <a:lstStyle/>
          <a:p>
            <a:fld id="{2F2F552B-1952-B44E-8CAB-5705F0ACD2E2}" type="slidenum">
              <a:rPr lang="uk-UA" smtClean="0"/>
              <a:pPr/>
              <a:t>4</a:t>
            </a:fld>
            <a:endParaRPr lang="uk-UA"/>
          </a:p>
        </p:txBody>
      </p:sp>
      <p:pic>
        <p:nvPicPr>
          <p:cNvPr id="6" name="Picture 5" descr="A group of women running&#10;&#10;Description automatically generated with low confidence">
            <a:extLst>
              <a:ext uri="{FF2B5EF4-FFF2-40B4-BE49-F238E27FC236}">
                <a16:creationId xmlns:a16="http://schemas.microsoft.com/office/drawing/2014/main" id="{C27CC99A-8FCE-F656-831B-EE964F43288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75820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34CC6D-218E-8D97-5422-80D8413D3127}"/>
              </a:ext>
            </a:extLst>
          </p:cNvPr>
          <p:cNvSpPr>
            <a:spLocks noGrp="1"/>
          </p:cNvSpPr>
          <p:nvPr>
            <p:ph type="sldNum" sz="quarter" idx="11"/>
          </p:nvPr>
        </p:nvSpPr>
        <p:spPr/>
        <p:txBody>
          <a:bodyPr/>
          <a:lstStyle/>
          <a:p>
            <a:fld id="{2F2F552B-1952-B44E-8CAB-5705F0ACD2E2}" type="slidenum">
              <a:rPr lang="uk-UA" smtClean="0"/>
              <a:pPr/>
              <a:t>5</a:t>
            </a:fld>
            <a:endParaRPr lang="uk-UA"/>
          </a:p>
        </p:txBody>
      </p:sp>
      <p:sp>
        <p:nvSpPr>
          <p:cNvPr id="3" name="Title 2">
            <a:extLst>
              <a:ext uri="{FF2B5EF4-FFF2-40B4-BE49-F238E27FC236}">
                <a16:creationId xmlns:a16="http://schemas.microsoft.com/office/drawing/2014/main" id="{7DF52FB4-FFDA-9295-0F9B-C8434625293A}"/>
              </a:ext>
            </a:extLst>
          </p:cNvPr>
          <p:cNvSpPr>
            <a:spLocks noGrp="1"/>
          </p:cNvSpPr>
          <p:nvPr>
            <p:ph type="title"/>
          </p:nvPr>
        </p:nvSpPr>
        <p:spPr/>
        <p:txBody>
          <a:bodyPr/>
          <a:lstStyle/>
          <a:p>
            <a:endParaRPr lang="en-US"/>
          </a:p>
        </p:txBody>
      </p:sp>
      <p:pic>
        <p:nvPicPr>
          <p:cNvPr id="6" name="Content Placeholder 5" descr="A picture containing text, person&#10;&#10;Description automatically generated">
            <a:extLst>
              <a:ext uri="{FF2B5EF4-FFF2-40B4-BE49-F238E27FC236}">
                <a16:creationId xmlns:a16="http://schemas.microsoft.com/office/drawing/2014/main" id="{881459C9-064A-D5C6-84D9-46608F375E09}"/>
              </a:ext>
            </a:extLst>
          </p:cNvPr>
          <p:cNvPicPr>
            <a:picLocks noGrp="1" noChangeAspect="1"/>
          </p:cNvPicPr>
          <p:nvPr>
            <p:ph sz="quarter" idx="12"/>
          </p:nvPr>
        </p:nvPicPr>
        <p:blipFill>
          <a:blip r:embed="rId3"/>
          <a:stretch>
            <a:fillRect/>
          </a:stretch>
        </p:blipFill>
        <p:spPr>
          <a:xfrm>
            <a:off x="-1" y="0"/>
            <a:ext cx="12191999" cy="6858000"/>
          </a:xfrm>
        </p:spPr>
      </p:pic>
    </p:spTree>
    <p:extLst>
      <p:ext uri="{BB962C8B-B14F-4D97-AF65-F5344CB8AC3E}">
        <p14:creationId xmlns:p14="http://schemas.microsoft.com/office/powerpoint/2010/main" val="3271605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46080B-F8CA-5EBD-B1F2-05A071D5989B}"/>
              </a:ext>
            </a:extLst>
          </p:cNvPr>
          <p:cNvSpPr>
            <a:spLocks noGrp="1"/>
          </p:cNvSpPr>
          <p:nvPr>
            <p:ph type="sldNum" sz="quarter" idx="11"/>
          </p:nvPr>
        </p:nvSpPr>
        <p:spPr/>
        <p:txBody>
          <a:bodyPr/>
          <a:lstStyle/>
          <a:p>
            <a:fld id="{2F2F552B-1952-B44E-8CAB-5705F0ACD2E2}" type="slidenum">
              <a:rPr lang="uk-UA" smtClean="0"/>
              <a:pPr/>
              <a:t>6</a:t>
            </a:fld>
            <a:endParaRPr lang="uk-UA"/>
          </a:p>
        </p:txBody>
      </p:sp>
      <p:pic>
        <p:nvPicPr>
          <p:cNvPr id="15" name="Picture 14" descr="Text&#10;&#10;Description automatically generated with medium confidence">
            <a:extLst>
              <a:ext uri="{FF2B5EF4-FFF2-40B4-BE49-F238E27FC236}">
                <a16:creationId xmlns:a16="http://schemas.microsoft.com/office/drawing/2014/main" id="{8AE7A30B-6B16-FF27-7C08-22493E2C841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0248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0930FE65-D984-AB44-AAA3-7B02391B1384}"/>
              </a:ext>
            </a:extLst>
          </p:cNvPr>
          <p:cNvSpPr>
            <a:spLocks noGrp="1"/>
          </p:cNvSpPr>
          <p:nvPr>
            <p:ph type="title"/>
          </p:nvPr>
        </p:nvSpPr>
        <p:spPr>
          <a:xfrm>
            <a:off x="457200" y="381000"/>
            <a:ext cx="11277600" cy="3655423"/>
          </a:xfrm>
        </p:spPr>
        <p:txBody>
          <a:bodyPr anchor="t"/>
          <a:lstStyle/>
          <a:p>
            <a:r>
              <a:rPr lang="en-US" dirty="0"/>
              <a:t>Our Impact: Aerospace &amp; Transportation: Airline Traffic Collision Avoidance, Cybersecurity: Threat-informed Defense, Health &amp; Human Services: Data Standards &amp; Interoperability, Homeland Security: Protecting our borders, National Security: GPS/PNT; reliability, accuracy, resiliency, Technology &amp; Innovation: Prototypes &amp; Demonstration </a:t>
            </a:r>
          </a:p>
        </p:txBody>
      </p:sp>
      <p:sp>
        <p:nvSpPr>
          <p:cNvPr id="2" name="Slide Number Placeholder 1">
            <a:extLst>
              <a:ext uri="{FF2B5EF4-FFF2-40B4-BE49-F238E27FC236}">
                <a16:creationId xmlns:a16="http://schemas.microsoft.com/office/drawing/2014/main" id="{B80ADD1E-B938-E34A-807C-FAD2A0DAD78D}"/>
              </a:ext>
            </a:extLst>
          </p:cNvPr>
          <p:cNvSpPr txBox="1">
            <a:spLocks/>
          </p:cNvSpPr>
          <p:nvPr/>
        </p:nvSpPr>
        <p:spPr>
          <a:xfrm>
            <a:off x="10934700" y="6487280"/>
            <a:ext cx="800100" cy="251853"/>
          </a:xfrm>
          <a:prstGeom prst="rect">
            <a:avLst/>
          </a:prstGeom>
        </p:spPr>
        <p:txBody>
          <a:bodyPr lIns="0" rIns="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uk-UA"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1978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7BCA0022-12A7-BF4C-A30C-5CD19050853E}"/>
              </a:ext>
            </a:extLst>
          </p:cNvPr>
          <p:cNvSpPr>
            <a:spLocks noGrp="1"/>
          </p:cNvSpPr>
          <p:nvPr>
            <p:ph type="title"/>
          </p:nvPr>
        </p:nvSpPr>
        <p:spPr/>
        <p:txBody>
          <a:bodyPr/>
          <a:lstStyle/>
          <a:p>
            <a:r>
              <a:rPr lang="en-US"/>
              <a:t>MITRE touches your life Every day</a:t>
            </a:r>
          </a:p>
        </p:txBody>
      </p:sp>
      <p:sp>
        <p:nvSpPr>
          <p:cNvPr id="2" name="Slide Number Placeholder 1">
            <a:extLst>
              <a:ext uri="{FF2B5EF4-FFF2-40B4-BE49-F238E27FC236}">
                <a16:creationId xmlns:a16="http://schemas.microsoft.com/office/drawing/2014/main" id="{C7647599-7F4D-1241-AC32-B301DD8AC42F}"/>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2F552B-1952-B44E-8CAB-5705F0ACD2E2}" type="slidenum">
              <a:rPr kumimoji="0" lang="uk-UA" sz="800" b="0" i="0" u="none" strike="noStrike" kern="1200" cap="all" spc="0" normalizeH="0" baseline="0" noProof="0" smtClean="0">
                <a:ln>
                  <a:noFill/>
                </a:ln>
                <a:solidFill>
                  <a:srgbClr val="FFFFFF"/>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uk-UA" sz="800" b="0" i="0" u="none" strike="noStrike" kern="1200" cap="all"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68820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E44D74-5FFE-934E-8DA1-080F756417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F63ED-5365-0347-943C-46237B9951C9}" type="slidenum">
              <a:rPr kumimoji="0" lang="en-US" sz="800" b="0" i="0" u="none" strike="noStrike" kern="1200" cap="none" spc="0" normalizeH="0" baseline="0" noProof="0" smtClean="0">
                <a:ln>
                  <a:noFill/>
                </a:ln>
                <a:solidFill>
                  <a:srgbClr val="E6E6E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E6E6E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DDE680F2-CC77-F44C-9985-DED23E4B5F78}"/>
              </a:ext>
            </a:extLst>
          </p:cNvPr>
          <p:cNvSpPr>
            <a:spLocks noGrp="1"/>
          </p:cNvSpPr>
          <p:nvPr>
            <p:ph type="title"/>
          </p:nvPr>
        </p:nvSpPr>
        <p:spPr>
          <a:xfrm>
            <a:off x="419099" y="380999"/>
            <a:ext cx="6506801" cy="978729"/>
          </a:xfrm>
        </p:spPr>
        <p:txBody>
          <a:bodyPr/>
          <a:lstStyle/>
          <a:p>
            <a:r>
              <a:rPr lang="en-US" spc="-150">
                <a:latin typeface="Arial" panose="020B0604020202020204" pitchFamily="34" charset="0"/>
                <a:cs typeface="Arial" panose="020B0604020202020204" pitchFamily="34" charset="0"/>
              </a:rPr>
              <a:t>eCTF </a:t>
            </a:r>
            <a:r>
              <a:rPr lang="en-US" spc="-150">
                <a:solidFill>
                  <a:srgbClr val="00B0F0"/>
                </a:solidFill>
                <a:latin typeface="Arial" panose="020B0604020202020204" pitchFamily="34" charset="0"/>
                <a:cs typeface="Arial" panose="020B0604020202020204" pitchFamily="34" charset="0"/>
              </a:rPr>
              <a:t>Embedded Capture the Flag</a:t>
            </a:r>
            <a:endParaRPr lang="en-US"/>
          </a:p>
        </p:txBody>
      </p:sp>
      <p:sp>
        <p:nvSpPr>
          <p:cNvPr id="4" name="Text Placeholder 3">
            <a:extLst>
              <a:ext uri="{FF2B5EF4-FFF2-40B4-BE49-F238E27FC236}">
                <a16:creationId xmlns:a16="http://schemas.microsoft.com/office/drawing/2014/main" id="{825378A8-2C85-CF44-877E-D6E1AF13EEA3}"/>
              </a:ext>
            </a:extLst>
          </p:cNvPr>
          <p:cNvSpPr>
            <a:spLocks noGrp="1"/>
          </p:cNvSpPr>
          <p:nvPr>
            <p:ph type="body" sz="quarter" idx="14"/>
          </p:nvPr>
        </p:nvSpPr>
        <p:spPr>
          <a:xfrm>
            <a:off x="419099" y="1469855"/>
            <a:ext cx="6232071" cy="1112837"/>
          </a:xfrm>
        </p:spPr>
        <p:txBody>
          <a:bodyPr/>
          <a:lstStyle/>
          <a:p>
            <a:r>
              <a:rPr lang="en-US" dirty="0"/>
              <a:t>Annual embedded security competition</a:t>
            </a:r>
          </a:p>
        </p:txBody>
      </p:sp>
      <p:sp>
        <p:nvSpPr>
          <p:cNvPr id="5" name="Text Placeholder 4">
            <a:extLst>
              <a:ext uri="{FF2B5EF4-FFF2-40B4-BE49-F238E27FC236}">
                <a16:creationId xmlns:a16="http://schemas.microsoft.com/office/drawing/2014/main" id="{06372C51-6899-D54B-AFE4-84185D186F2D}"/>
              </a:ext>
            </a:extLst>
          </p:cNvPr>
          <p:cNvSpPr>
            <a:spLocks noGrp="1"/>
          </p:cNvSpPr>
          <p:nvPr>
            <p:ph type="body" sz="quarter" idx="15"/>
          </p:nvPr>
        </p:nvSpPr>
        <p:spPr>
          <a:xfrm>
            <a:off x="419100" y="2353901"/>
            <a:ext cx="5867402" cy="3805599"/>
          </a:xfrm>
        </p:spPr>
        <p:txBody>
          <a:bodyPr/>
          <a:lstStyle/>
          <a:p>
            <a:r>
              <a:rPr lang="en-US" b="0" dirty="0"/>
              <a:t>Teams design, build, and attack secure embedded systems</a:t>
            </a:r>
          </a:p>
          <a:p>
            <a:endParaRPr lang="en-US" b="0" dirty="0"/>
          </a:p>
          <a:p>
            <a:r>
              <a:rPr lang="en-US" b="0" dirty="0"/>
              <a:t>Over the spring semester</a:t>
            </a:r>
          </a:p>
          <a:p>
            <a:endParaRPr lang="en-US" b="0" dirty="0"/>
          </a:p>
          <a:p>
            <a:r>
              <a:rPr lang="en-US" b="0" dirty="0"/>
              <a:t>Opportunity for course credit</a:t>
            </a:r>
          </a:p>
          <a:p>
            <a:endParaRPr lang="en-US" b="0" dirty="0"/>
          </a:p>
          <a:p>
            <a:r>
              <a:rPr lang="en-US" b="0" dirty="0"/>
              <a:t>Excellent opportunity</a:t>
            </a:r>
          </a:p>
          <a:p>
            <a:endParaRPr lang="en-US" b="0" dirty="0"/>
          </a:p>
          <a:p>
            <a:endParaRPr lang="en-US" b="0" dirty="0"/>
          </a:p>
          <a:p>
            <a:endParaRPr lang="en-US" b="0" dirty="0"/>
          </a:p>
        </p:txBody>
      </p:sp>
      <p:pic>
        <p:nvPicPr>
          <p:cNvPr id="11" name="Picture 10">
            <a:extLst>
              <a:ext uri="{FF2B5EF4-FFF2-40B4-BE49-F238E27FC236}">
                <a16:creationId xmlns:a16="http://schemas.microsoft.com/office/drawing/2014/main" id="{3F7679E2-CBFF-744D-AE25-9C2DCAD73CE5}"/>
              </a:ext>
            </a:extLst>
          </p:cNvPr>
          <p:cNvPicPr>
            <a:picLocks noChangeAspect="1"/>
          </p:cNvPicPr>
          <p:nvPr/>
        </p:nvPicPr>
        <p:blipFill>
          <a:blip r:embed="rId2"/>
          <a:srcRect/>
          <a:stretch/>
        </p:blipFill>
        <p:spPr>
          <a:xfrm>
            <a:off x="7115934" y="1012052"/>
            <a:ext cx="4656966" cy="4656966"/>
          </a:xfrm>
          <a:prstGeom prst="rect">
            <a:avLst/>
          </a:prstGeom>
        </p:spPr>
      </p:pic>
      <p:sp>
        <p:nvSpPr>
          <p:cNvPr id="8" name="Footer Placeholder 6">
            <a:extLst>
              <a:ext uri="{FF2B5EF4-FFF2-40B4-BE49-F238E27FC236}">
                <a16:creationId xmlns:a16="http://schemas.microsoft.com/office/drawing/2014/main" id="{0C6EDC99-DF6C-0B29-7005-93211BE7CCA3}"/>
              </a:ext>
            </a:extLst>
          </p:cNvPr>
          <p:cNvSpPr txBox="1">
            <a:spLocks/>
          </p:cNvSpPr>
          <p:nvPr/>
        </p:nvSpPr>
        <p:spPr>
          <a:xfrm>
            <a:off x="2113893" y="6534833"/>
            <a:ext cx="8040413" cy="204300"/>
          </a:xfrm>
          <a:prstGeom prst="rect">
            <a:avLst/>
          </a:prstGeom>
          <a:solidFill>
            <a:srgbClr val="0B2338"/>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all" spc="0" normalizeH="0" baseline="0" noProof="0">
                <a:ln>
                  <a:noFill/>
                </a:ln>
                <a:solidFill>
                  <a:srgbClr val="E6E6E6"/>
                </a:solidFill>
                <a:effectLst/>
                <a:uLnTx/>
                <a:uFillTx/>
                <a:latin typeface="Arial"/>
                <a:ea typeface="+mn-ea"/>
                <a:cs typeface="+mn-cs"/>
              </a:rPr>
              <a:t>© 2023 THE MITRE CORPORATION. ALL RIGHTS RESERVED. Approved for public release. Distribution unlimited 22-03216-6.</a:t>
            </a:r>
            <a:endParaRPr kumimoji="0" lang="en-US" sz="800" b="0" i="0" u="none" strike="noStrike" kern="1200" cap="all" spc="0" normalizeH="0" baseline="0" noProof="0" dirty="0">
              <a:ln>
                <a:noFill/>
              </a:ln>
              <a:solidFill>
                <a:srgbClr val="E6E6E6"/>
              </a:solidFill>
              <a:effectLst/>
              <a:uLnTx/>
              <a:uFillTx/>
              <a:latin typeface="Arial"/>
              <a:ea typeface="+mn-ea"/>
              <a:cs typeface="+mn-cs"/>
            </a:endParaRPr>
          </a:p>
        </p:txBody>
      </p:sp>
    </p:spTree>
    <p:extLst>
      <p:ext uri="{BB962C8B-B14F-4D97-AF65-F5344CB8AC3E}">
        <p14:creationId xmlns:p14="http://schemas.microsoft.com/office/powerpoint/2010/main" val="2118861349"/>
      </p:ext>
    </p:extLst>
  </p:cSld>
  <p:clrMapOvr>
    <a:masterClrMapping/>
  </p:clrMapOvr>
</p:sld>
</file>

<file path=ppt/theme/theme1.xml><?xml version="1.0" encoding="utf-8"?>
<a:theme xmlns:a="http://schemas.openxmlformats.org/drawingml/2006/main" name="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901E961D-FB9D-514F-AA5E-8AA820C06E75}"/>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3896229F-9E5C-FC4B-82DF-4DD38E63E63F}"/>
    </a:ext>
  </a:extLst>
</a:theme>
</file>

<file path=ppt/theme/theme3.xml><?xml version="1.0" encoding="utf-8"?>
<a:theme xmlns:a="http://schemas.openxmlformats.org/drawingml/2006/main" name="1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solidFill>
            <a:schemeClr val="accent3"/>
          </a:solidFill>
        </a:ln>
      </a:spPr>
      <a:bodyPr vert="horz" wrap="square" lIns="91440" tIns="45720" rIns="91440" bIns="45720" rtlCol="0">
        <a:noAutofit/>
      </a:bodyPr>
      <a:lstStyle>
        <a:defPPr marL="342900" indent="-342900" algn="l">
          <a:buFont typeface="Arial" panose="020B0604020202020204" pitchFamily="34" charset="0"/>
          <a:buChar char="•"/>
          <a:defRPr dirty="0" smtClean="0"/>
        </a:defPPr>
      </a:lstStyle>
    </a:txDef>
  </a:objectDefaults>
  <a:extraClrSchemeLst/>
  <a:extLst>
    <a:ext uri="{05A4C25C-085E-4340-85A3-A5531E510DB2}">
      <thm15:themeFamily xmlns:thm15="http://schemas.microsoft.com/office/thememl/2012/main" name="Presentation4" id="{D42081C6-DCB9-C946-97DD-1F50A14AA8F6}" vid="{E682FF53-94A0-4B4B-AD4F-ED2034540D0E}"/>
    </a:ext>
  </a:extLst>
</a:theme>
</file>

<file path=ppt/theme/theme4.xml><?xml version="1.0" encoding="utf-8"?>
<a:theme xmlns:a="http://schemas.openxmlformats.org/drawingml/2006/main" name="2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01641063-B77B-244F-A136-805D08477238}"/>
    </a:ext>
  </a:extLst>
</a:theme>
</file>

<file path=ppt/theme/theme5.xml><?xml version="1.0" encoding="utf-8"?>
<a:theme xmlns:a="http://schemas.openxmlformats.org/drawingml/2006/main" name="MITRE_CORPORATE_2020-SectionedTemplate">
  <a:themeElements>
    <a:clrScheme name="refresh-palette-v1">
      <a:dk1>
        <a:srgbClr val="0B2338"/>
      </a:dk1>
      <a:lt1>
        <a:srgbClr val="FFFFFF"/>
      </a:lt1>
      <a:dk2>
        <a:srgbClr val="005B93"/>
      </a:dk2>
      <a:lt2>
        <a:srgbClr val="F1F3F3"/>
      </a:lt2>
      <a:accent1>
        <a:srgbClr val="000000"/>
      </a:accent1>
      <a:accent2>
        <a:srgbClr val="87DEFF"/>
      </a:accent2>
      <a:accent3>
        <a:srgbClr val="7E8283"/>
      </a:accent3>
      <a:accent4>
        <a:srgbClr val="F7901E"/>
      </a:accent4>
      <a:accent5>
        <a:srgbClr val="C1CD23"/>
      </a:accent5>
      <a:accent6>
        <a:srgbClr val="FFF601"/>
      </a:accent6>
      <a:hlink>
        <a:srgbClr val="35B0D9"/>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MITRE_CORPORATE_2020-SectionedTemplate" id="{D6649177-1224-1A47-819C-BE780241A9D1}" vid="{6832011D-15C9-184B-ABF4-105E57525765}"/>
    </a:ext>
  </a:extLst>
</a:theme>
</file>

<file path=ppt/theme/theme6.xml><?xml version="1.0" encoding="utf-8"?>
<a:theme xmlns:a="http://schemas.openxmlformats.org/drawingml/2006/main" name="4_Office Theme">
  <a:themeElements>
    <a:clrScheme name="refresh-palette-v1">
      <a:dk1>
        <a:srgbClr val="0B2338"/>
      </a:dk1>
      <a:lt1>
        <a:srgbClr val="FFFFFF"/>
      </a:lt1>
      <a:dk2>
        <a:srgbClr val="005B93"/>
      </a:dk2>
      <a:lt2>
        <a:srgbClr val="F1F3F3"/>
      </a:lt2>
      <a:accent1>
        <a:srgbClr val="000000"/>
      </a:accent1>
      <a:accent2>
        <a:srgbClr val="87DEFF"/>
      </a:accent2>
      <a:accent3>
        <a:srgbClr val="7E8283"/>
      </a:accent3>
      <a:accent4>
        <a:srgbClr val="F7901E"/>
      </a:accent4>
      <a:accent5>
        <a:srgbClr val="C1CD23"/>
      </a:accent5>
      <a:accent6>
        <a:srgbClr val="FFF601"/>
      </a:accent6>
      <a:hlink>
        <a:srgbClr val="35B0D9"/>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MITRE_CORPORATE_2020-SectionedTemplate" id="{D6649177-1224-1A47-819C-BE780241A9D1}" vid="{95E5B52F-67E8-FC4C-B108-56F103CF63FC}"/>
    </a:ext>
  </a:extLst>
</a:theme>
</file>

<file path=ppt/theme/theme7.xml><?xml version="1.0" encoding="utf-8"?>
<a:theme xmlns:a="http://schemas.openxmlformats.org/drawingml/2006/main" name="16:9_NBlue_Presentation-MITRE">
  <a:themeElements>
    <a:clrScheme name="MITRE">
      <a:dk1>
        <a:srgbClr val="E6E6E6"/>
      </a:dk1>
      <a:lt1>
        <a:srgbClr val="0B2338"/>
      </a:lt1>
      <a:dk2>
        <a:srgbClr val="FFFFFF"/>
      </a:dk2>
      <a:lt2>
        <a:srgbClr val="000000"/>
      </a:lt2>
      <a:accent1>
        <a:srgbClr val="005B93"/>
      </a:accent1>
      <a:accent2>
        <a:srgbClr val="FFF601"/>
      </a:accent2>
      <a:accent3>
        <a:srgbClr val="87DEFF"/>
      </a:accent3>
      <a:accent4>
        <a:srgbClr val="7E8283"/>
      </a:accent4>
      <a:accent5>
        <a:srgbClr val="D3D3D3"/>
      </a:accent5>
      <a:accent6>
        <a:srgbClr val="0D2F4F"/>
      </a:accent6>
      <a:hlink>
        <a:srgbClr val="0068DA"/>
      </a:hlink>
      <a:folHlink>
        <a:srgbClr val="FF2D5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en Template" id="{147CE1EF-5B38-B341-B4C2-10F8D7E16023}" vid="{E83D8105-EE45-764B-B9A8-471A23BA22F3}"/>
    </a:ext>
  </a:extLst>
</a:theme>
</file>

<file path=ppt/theme/theme8.xml><?xml version="1.0" encoding="utf-8"?>
<a:theme xmlns:a="http://schemas.openxmlformats.org/drawingml/2006/main" name="16:9_WhitePrint-MITRE">
  <a:themeElements>
    <a:clrScheme name="Custom 1">
      <a:dk1>
        <a:srgbClr val="000000"/>
      </a:dk1>
      <a:lt1>
        <a:srgbClr val="FFFFFF"/>
      </a:lt1>
      <a:dk2>
        <a:srgbClr val="0E2641"/>
      </a:dk2>
      <a:lt2>
        <a:srgbClr val="E5EEEF"/>
      </a:lt2>
      <a:accent1>
        <a:srgbClr val="005B93"/>
      </a:accent1>
      <a:accent2>
        <a:srgbClr val="87DEFF"/>
      </a:accent2>
      <a:accent3>
        <a:srgbClr val="7E8283"/>
      </a:accent3>
      <a:accent4>
        <a:srgbClr val="FFF601"/>
      </a:accent4>
      <a:accent5>
        <a:srgbClr val="0D2F4F"/>
      </a:accent5>
      <a:accent6>
        <a:srgbClr val="D3D3D3"/>
      </a:accent6>
      <a:hlink>
        <a:srgbClr val="0068DA"/>
      </a:hlink>
      <a:folHlink>
        <a:srgbClr val="FF2D5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n Template" id="{147CE1EF-5B38-B341-B4C2-10F8D7E16023}" vid="{754562CD-1CFA-F44A-8E2A-0FE8F011D2A3}"/>
    </a:ext>
  </a:extLst>
</a:theme>
</file>

<file path=ppt/theme/theme9.xml><?xml version="1.0" encoding="utf-8"?>
<a:theme xmlns:a="http://schemas.openxmlformats.org/drawingml/2006/main" name="5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3896229F-9E5C-FC4B-82DF-4DD38E63E63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316E29B562E2044B4760E12CF2C1D59" ma:contentTypeVersion="11" ma:contentTypeDescription="Create a new document." ma:contentTypeScope="" ma:versionID="3460c3140070c45d57e3ce42e46e0a75">
  <xsd:schema xmlns:xsd="http://www.w3.org/2001/XMLSchema" xmlns:xs="http://www.w3.org/2001/XMLSchema" xmlns:p="http://schemas.microsoft.com/office/2006/metadata/properties" xmlns:ns3="b76adf87-f316-4c98-a64a-949386c4ea04" xmlns:ns4="63051f0e-f590-416c-890d-b8035e29f50a" targetNamespace="http://schemas.microsoft.com/office/2006/metadata/properties" ma:root="true" ma:fieldsID="a318958e8932dff8f86cb3342798be4c" ns3:_="" ns4:_="">
    <xsd:import namespace="b76adf87-f316-4c98-a64a-949386c4ea04"/>
    <xsd:import namespace="63051f0e-f590-416c-890d-b8035e29f50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6adf87-f316-4c98-a64a-949386c4ea0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051f0e-f590-416c-890d-b8035e29f50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19DC15-61A0-49F9-A544-3B3E1A8C84B9}">
  <ds:schemaRefs>
    <ds:schemaRef ds:uri="http://purl.org/dc/terms/"/>
    <ds:schemaRef ds:uri="http://schemas.microsoft.com/office/2006/metadata/properties"/>
    <ds:schemaRef ds:uri="http://www.w3.org/XML/1998/namespace"/>
    <ds:schemaRef ds:uri="http://purl.org/dc/elements/1.1/"/>
    <ds:schemaRef ds:uri="http://schemas.microsoft.com/office/2006/documentManagement/types"/>
    <ds:schemaRef ds:uri="http://purl.org/dc/dcmitype/"/>
    <ds:schemaRef ds:uri="63051f0e-f590-416c-890d-b8035e29f50a"/>
    <ds:schemaRef ds:uri="http://schemas.openxmlformats.org/package/2006/metadata/core-properties"/>
    <ds:schemaRef ds:uri="http://schemas.microsoft.com/office/infopath/2007/PartnerControls"/>
    <ds:schemaRef ds:uri="b76adf87-f316-4c98-a64a-949386c4ea04"/>
  </ds:schemaRefs>
</ds:datastoreItem>
</file>

<file path=customXml/itemProps2.xml><?xml version="1.0" encoding="utf-8"?>
<ds:datastoreItem xmlns:ds="http://schemas.openxmlformats.org/officeDocument/2006/customXml" ds:itemID="{10C9113F-CB43-405F-B3A7-7833D193A0EB}">
  <ds:schemaRefs>
    <ds:schemaRef ds:uri="http://schemas.microsoft.com/sharepoint/v3/contenttype/forms"/>
  </ds:schemaRefs>
</ds:datastoreItem>
</file>

<file path=customXml/itemProps3.xml><?xml version="1.0" encoding="utf-8"?>
<ds:datastoreItem xmlns:ds="http://schemas.openxmlformats.org/officeDocument/2006/customXml" ds:itemID="{BE5B599D-71A1-489F-ABFC-84733B5001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6adf87-f316-4c98-a64a-949386c4ea04"/>
    <ds:schemaRef ds:uri="63051f0e-f590-416c-890d-b8035e29f5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MITRE_PPT_template_16x9_2020_v6</Template>
  <TotalTime>25778</TotalTime>
  <Words>2099</Words>
  <Application>Microsoft Macintosh PowerPoint</Application>
  <PresentationFormat>Widescreen</PresentationFormat>
  <Paragraphs>247</Paragraphs>
  <Slides>26</Slides>
  <Notes>16</Notes>
  <HiddenSlides>0</HiddenSlides>
  <MMClips>0</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26</vt:i4>
      </vt:variant>
    </vt:vector>
  </HeadingPairs>
  <TitlesOfParts>
    <vt:vector size="44" baseType="lpstr">
      <vt:lpstr>Arial</vt:lpstr>
      <vt:lpstr>Arial Black</vt:lpstr>
      <vt:lpstr>Arial Regular</vt:lpstr>
      <vt:lpstr>Calibri</vt:lpstr>
      <vt:lpstr>Consolas</vt:lpstr>
      <vt:lpstr>Courier New</vt:lpstr>
      <vt:lpstr>Franklin Gothic Demi</vt:lpstr>
      <vt:lpstr>Helvetica LT Std</vt:lpstr>
      <vt:lpstr>Wingdings</vt:lpstr>
      <vt:lpstr>Office Theme</vt:lpstr>
      <vt:lpstr>3_Office Theme</vt:lpstr>
      <vt:lpstr>1_Office Theme</vt:lpstr>
      <vt:lpstr>2_Office Theme</vt:lpstr>
      <vt:lpstr>MITRE_CORPORATE_2020-SectionedTemplate</vt:lpstr>
      <vt:lpstr>4_Office Theme</vt:lpstr>
      <vt:lpstr>16:9_NBlue_Presentation-MITRE</vt:lpstr>
      <vt:lpstr>16:9_WhitePrint-MITRE</vt:lpstr>
      <vt:lpstr>5_Office Theme</vt:lpstr>
      <vt:lpstr>Side-Channel Analysis Hardware Hacking from a Distance</vt:lpstr>
      <vt:lpstr>Solving problems for a safer world</vt:lpstr>
      <vt:lpstr>Mission: mitre's mission-driven teams are dedicated to solving problems FOR A SAFER WORLD</vt:lpstr>
      <vt:lpstr>PowerPoint Presentation</vt:lpstr>
      <vt:lpstr>PowerPoint Presentation</vt:lpstr>
      <vt:lpstr>PowerPoint Presentation</vt:lpstr>
      <vt:lpstr>Our Impact: Aerospace &amp; Transportation: Airline Traffic Collision Avoidance, Cybersecurity: Threat-informed Defense, Health &amp; Human Services: Data Standards &amp; Interoperability, Homeland Security: Protecting our borders, National Security: GPS/PNT; reliability, accuracy, resiliency, Technology &amp; Innovation: Prototypes &amp; Demonstration </vt:lpstr>
      <vt:lpstr>MITRE touches your life Every day</vt:lpstr>
      <vt:lpstr>eCTF Embedded Capture the Flag</vt:lpstr>
      <vt:lpstr>PowerPoint Presentation</vt:lpstr>
      <vt:lpstr>Competition Phases</vt:lpstr>
      <vt:lpstr>PowerPoint Presentation</vt:lpstr>
      <vt:lpstr>Why do the eCTF?</vt:lpstr>
      <vt:lpstr>What is a Side-Channel?</vt:lpstr>
      <vt:lpstr>Side-Channel Example: Store Backroom</vt:lpstr>
      <vt:lpstr>Side-Channel Analogy </vt:lpstr>
      <vt:lpstr>Side-Channel Attacks</vt:lpstr>
      <vt:lpstr>Side-Channel Capture</vt:lpstr>
      <vt:lpstr>Side-Channel Workshop: PIN Lock</vt:lpstr>
      <vt:lpstr>Side-Channel Workshop: strcmp</vt:lpstr>
      <vt:lpstr>Side-Channel Workshop: strcmp</vt:lpstr>
      <vt:lpstr>Side-Channel Workshop</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MITRE eCTF</dc:title>
  <dc:subject/>
  <dc:creator>Ben Janis</dc:creator>
  <cp:keywords/>
  <dc:description/>
  <cp:lastModifiedBy>Ben Janis</cp:lastModifiedBy>
  <cp:revision>22</cp:revision>
  <cp:lastPrinted>2020-03-06T14:31:16Z</cp:lastPrinted>
  <dcterms:created xsi:type="dcterms:W3CDTF">2020-09-30T17:27:12Z</dcterms:created>
  <dcterms:modified xsi:type="dcterms:W3CDTF">2023-04-13T17:54:26Z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0x010100C316E29B562E2044B4760E12CF2C1D59</vt:lpwstr>
  </property>
</Properties>
</file>